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2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  <p:sldMasterId id="2147483684" r:id="rId5"/>
  </p:sldMasterIdLst>
  <p:notesMasterIdLst>
    <p:notesMasterId r:id="rId17"/>
  </p:notesMasterIdLst>
  <p:handoutMasterIdLst>
    <p:handoutMasterId r:id="rId18"/>
  </p:handoutMasterIdLst>
  <p:sldIdLst>
    <p:sldId id="303" r:id="rId6"/>
    <p:sldId id="260" r:id="rId7"/>
    <p:sldId id="297" r:id="rId8"/>
    <p:sldId id="298" r:id="rId9"/>
    <p:sldId id="296" r:id="rId10"/>
    <p:sldId id="286" r:id="rId11"/>
    <p:sldId id="299" r:id="rId12"/>
    <p:sldId id="289" r:id="rId13"/>
    <p:sldId id="290" r:id="rId14"/>
    <p:sldId id="300" r:id="rId15"/>
    <p:sldId id="30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DB75A66-CC37-4F58-979C-E3501ABB3C03}">
          <p14:sldIdLst>
            <p14:sldId id="303"/>
            <p14:sldId id="260"/>
            <p14:sldId id="297"/>
            <p14:sldId id="298"/>
            <p14:sldId id="296"/>
            <p14:sldId id="286"/>
            <p14:sldId id="299"/>
            <p14:sldId id="289"/>
            <p14:sldId id="290"/>
            <p14:sldId id="300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3296810-A885-4BE3-A3E7-6D5BEEA58F35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85794" autoAdjust="0"/>
  </p:normalViewPr>
  <p:slideViewPr>
    <p:cSldViewPr snapToGrid="0">
      <p:cViewPr varScale="1">
        <p:scale>
          <a:sx n="72" d="100"/>
          <a:sy n="72" d="100"/>
        </p:scale>
        <p:origin x="534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1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23-Mar-23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  <a:t>23-Mar-23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DDBACE-0F8F-43FD-98F0-DEE13552DAD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7144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" name="Google Shape;159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932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2" name="Google Shape;162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5790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&amp; Drop </a:t>
            </a:r>
            <a:br>
              <a:rPr lang="en-US" noProof="0"/>
            </a:br>
            <a:r>
              <a:rPr lang="en-US" noProof="0"/>
              <a:t>Your Photo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3BA81C-7A11-4162-B12D-09C17794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08EDE7-4EEE-467B-88CF-BC73746F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37E213-4C0E-46AD-9E3B-F87160D0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</p:grp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5F1F7-9083-4904-84DE-45613FFE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</a:t>
            </a:r>
            <a:br>
              <a:rPr lang="en-US" noProof="0"/>
            </a:br>
            <a:r>
              <a:rPr lang="en-US" noProof="0"/>
              <a:t>You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F3F62D-E8E0-4A68-AFD4-0DE72BBF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7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7000">
                <a:schemeClr val="accent1">
                  <a:alpha val="81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1630659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000">
                <a:schemeClr val="tx2">
                  <a:lumMod val="20000"/>
                  <a:lumOff val="80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81300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5076000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96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741885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94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673488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3968188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35501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3B4A2F-5217-4795-8F6B-BFD7CF45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494358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54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5254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25217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113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26113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5607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56972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56972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886935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87831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87831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1779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18689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52000"/>
            <a:ext cx="5508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152525"/>
            <a:ext cx="550800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2EF92-D0F7-4157-AFAF-E4A3058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5508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5508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584325"/>
            <a:ext cx="5508000" cy="4606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152525"/>
            <a:ext cx="5508000" cy="358775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1292" y="359999"/>
            <a:ext cx="6579707" cy="576493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0000" y="3960000"/>
            <a:ext cx="4186800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17DEB87-DE66-4311-84F4-4A1AE244A9D6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359999" y="3960000"/>
            <a:ext cx="4186799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arge Intr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7B645E-C5E5-4727-B977-D372A0AA71D9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&amp; Drop </a:t>
            </a:r>
            <a:br>
              <a:rPr lang="en-US" noProof="0"/>
            </a:br>
            <a:r>
              <a:rPr lang="en-US" noProof="0"/>
              <a:t>Your Photo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752637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DA39B-F161-4527-8786-D7F40907C7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CA2354-D5BC-4CF9-AA61-08C824310E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4FD85-9069-4C27-A876-2EA4B35FE5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4FD403-C1DE-4A2A-8709-2800F347543C}" type="datetimeFigureOut">
              <a:rPr lang="en-IN" smtClean="0"/>
              <a:t>23-03-2023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07318-9A6D-46B6-881E-942B37EC6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5CD83-AACB-4AF0-953A-BA721EC81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1287D-73B3-422D-8D50-4196535DD0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71164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solidFill>
          <a:schemeClr val="accent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3"/>
          <p:cNvGrpSpPr/>
          <p:nvPr/>
        </p:nvGrpSpPr>
        <p:grpSpPr>
          <a:xfrm>
            <a:off x="10196946" y="-1"/>
            <a:ext cx="635407" cy="6529927"/>
            <a:chOff x="6798998" y="-1296139"/>
            <a:chExt cx="476555" cy="4897445"/>
          </a:xfrm>
        </p:grpSpPr>
        <p:sp>
          <p:nvSpPr>
            <p:cNvPr id="164" name="Google Shape;164;p3"/>
            <p:cNvSpPr/>
            <p:nvPr/>
          </p:nvSpPr>
          <p:spPr>
            <a:xfrm>
              <a:off x="6798998" y="2971595"/>
              <a:ext cx="476555" cy="629711"/>
            </a:xfrm>
            <a:custGeom>
              <a:avLst/>
              <a:gdLst/>
              <a:ahLst/>
              <a:cxnLst/>
              <a:rect l="l" t="t" r="r" b="b"/>
              <a:pathLst>
                <a:path w="476555" h="629711" extrusionOk="0">
                  <a:moveTo>
                    <a:pt x="320201" y="161890"/>
                  </a:moveTo>
                  <a:cubicBezTo>
                    <a:pt x="320201" y="126330"/>
                    <a:pt x="347824" y="28984"/>
                    <a:pt x="296008" y="26762"/>
                  </a:cubicBezTo>
                  <a:cubicBezTo>
                    <a:pt x="297722" y="-5496"/>
                    <a:pt x="165198" y="-10957"/>
                    <a:pt x="178406" y="23460"/>
                  </a:cubicBezTo>
                  <a:cubicBezTo>
                    <a:pt x="166277" y="25936"/>
                    <a:pt x="129701" y="19840"/>
                    <a:pt x="140306" y="41430"/>
                  </a:cubicBezTo>
                  <a:cubicBezTo>
                    <a:pt x="138210" y="84864"/>
                    <a:pt x="137448" y="128425"/>
                    <a:pt x="135797" y="171859"/>
                  </a:cubicBezTo>
                  <a:cubicBezTo>
                    <a:pt x="-17047" y="238661"/>
                    <a:pt x="-46892" y="457165"/>
                    <a:pt x="77123" y="566385"/>
                  </a:cubicBezTo>
                  <a:cubicBezTo>
                    <a:pt x="364651" y="804827"/>
                    <a:pt x="669451" y="303241"/>
                    <a:pt x="320201" y="161890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7026850" y="-1296139"/>
              <a:ext cx="17700" cy="42711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66" name="Google Shape;166;p3"/>
          <p:cNvGrpSpPr/>
          <p:nvPr/>
        </p:nvGrpSpPr>
        <p:grpSpPr>
          <a:xfrm>
            <a:off x="11470421" y="-4"/>
            <a:ext cx="541587" cy="2053741"/>
            <a:chOff x="5578966" y="2422197"/>
            <a:chExt cx="406190" cy="1540306"/>
          </a:xfrm>
        </p:grpSpPr>
        <p:sp>
          <p:nvSpPr>
            <p:cNvPr id="167" name="Google Shape;167;p3"/>
            <p:cNvSpPr/>
            <p:nvPr/>
          </p:nvSpPr>
          <p:spPr>
            <a:xfrm>
              <a:off x="5578966" y="2971595"/>
              <a:ext cx="406190" cy="990908"/>
            </a:xfrm>
            <a:custGeom>
              <a:avLst/>
              <a:gdLst/>
              <a:ahLst/>
              <a:cxnLst/>
              <a:rect l="l" t="t" r="r" b="b"/>
              <a:pathLst>
                <a:path w="406190" h="990908" extrusionOk="0">
                  <a:moveTo>
                    <a:pt x="340083" y="447063"/>
                  </a:moveTo>
                  <a:cubicBezTo>
                    <a:pt x="341480" y="444205"/>
                    <a:pt x="372913" y="448269"/>
                    <a:pt x="369865" y="426933"/>
                  </a:cubicBezTo>
                  <a:cubicBezTo>
                    <a:pt x="378628" y="356321"/>
                    <a:pt x="379771" y="266786"/>
                    <a:pt x="314811" y="222019"/>
                  </a:cubicBezTo>
                  <a:cubicBezTo>
                    <a:pt x="316334" y="182014"/>
                    <a:pt x="330368" y="29931"/>
                    <a:pt x="276266" y="35328"/>
                  </a:cubicBezTo>
                  <a:cubicBezTo>
                    <a:pt x="257216" y="-16234"/>
                    <a:pt x="121643" y="-11789"/>
                    <a:pt x="117897" y="51521"/>
                  </a:cubicBezTo>
                  <a:cubicBezTo>
                    <a:pt x="68303" y="56474"/>
                    <a:pt x="94719" y="194840"/>
                    <a:pt x="95608" y="232242"/>
                  </a:cubicBezTo>
                  <a:cubicBezTo>
                    <a:pt x="33823" y="278470"/>
                    <a:pt x="28616" y="363941"/>
                    <a:pt x="30775" y="435442"/>
                  </a:cubicBezTo>
                  <a:cubicBezTo>
                    <a:pt x="31219" y="460842"/>
                    <a:pt x="59794" y="448840"/>
                    <a:pt x="72685" y="450746"/>
                  </a:cubicBezTo>
                  <a:cubicBezTo>
                    <a:pt x="75860" y="483511"/>
                    <a:pt x="77003" y="521611"/>
                    <a:pt x="48999" y="544408"/>
                  </a:cubicBezTo>
                  <a:cubicBezTo>
                    <a:pt x="22774" y="559775"/>
                    <a:pt x="3851" y="611464"/>
                    <a:pt x="46078" y="617497"/>
                  </a:cubicBezTo>
                  <a:cubicBezTo>
                    <a:pt x="2835" y="630197"/>
                    <a:pt x="-17041" y="715159"/>
                    <a:pt x="37824" y="733384"/>
                  </a:cubicBezTo>
                  <a:cubicBezTo>
                    <a:pt x="-17041" y="742719"/>
                    <a:pt x="-9611" y="809584"/>
                    <a:pt x="43284" y="813584"/>
                  </a:cubicBezTo>
                  <a:cubicBezTo>
                    <a:pt x="-1801" y="839747"/>
                    <a:pt x="-6309" y="908200"/>
                    <a:pt x="55095" y="912772"/>
                  </a:cubicBezTo>
                  <a:cubicBezTo>
                    <a:pt x="90782" y="913153"/>
                    <a:pt x="126025" y="903310"/>
                    <a:pt x="161268" y="898421"/>
                  </a:cubicBezTo>
                  <a:cubicBezTo>
                    <a:pt x="139233" y="913788"/>
                    <a:pt x="126279" y="946998"/>
                    <a:pt x="144313" y="970176"/>
                  </a:cubicBezTo>
                  <a:cubicBezTo>
                    <a:pt x="172888" y="1006688"/>
                    <a:pt x="224577" y="986051"/>
                    <a:pt x="260327" y="975319"/>
                  </a:cubicBezTo>
                  <a:cubicBezTo>
                    <a:pt x="299570" y="961285"/>
                    <a:pt x="348021" y="957857"/>
                    <a:pt x="376088" y="923821"/>
                  </a:cubicBezTo>
                  <a:cubicBezTo>
                    <a:pt x="399646" y="896008"/>
                    <a:pt x="387327" y="849653"/>
                    <a:pt x="348656" y="845652"/>
                  </a:cubicBezTo>
                  <a:cubicBezTo>
                    <a:pt x="373288" y="834501"/>
                    <a:pt x="384216" y="805495"/>
                    <a:pt x="373065" y="780857"/>
                  </a:cubicBezTo>
                  <a:cubicBezTo>
                    <a:pt x="364353" y="761610"/>
                    <a:pt x="344268" y="750123"/>
                    <a:pt x="323256" y="752371"/>
                  </a:cubicBezTo>
                  <a:cubicBezTo>
                    <a:pt x="387455" y="748370"/>
                    <a:pt x="429999" y="685505"/>
                    <a:pt x="352656" y="659597"/>
                  </a:cubicBezTo>
                  <a:cubicBezTo>
                    <a:pt x="304650" y="655978"/>
                    <a:pt x="438889" y="670011"/>
                    <a:pt x="398503" y="584096"/>
                  </a:cubicBezTo>
                  <a:cubicBezTo>
                    <a:pt x="365928" y="545170"/>
                    <a:pt x="301412" y="524850"/>
                    <a:pt x="340083" y="447063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5774600" y="2422197"/>
              <a:ext cx="17700" cy="5529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69" name="Google Shape;169;p3"/>
          <p:cNvGrpSpPr/>
          <p:nvPr/>
        </p:nvGrpSpPr>
        <p:grpSpPr>
          <a:xfrm>
            <a:off x="10618481" y="1"/>
            <a:ext cx="622016" cy="3800207"/>
            <a:chOff x="6176324" y="940075"/>
            <a:chExt cx="466512" cy="2850155"/>
          </a:xfrm>
        </p:grpSpPr>
        <p:sp>
          <p:nvSpPr>
            <p:cNvPr id="170" name="Google Shape;170;p3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6400713" y="940075"/>
              <a:ext cx="17700" cy="20349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2" name="Google Shape;172;p3"/>
          <p:cNvGrpSpPr/>
          <p:nvPr/>
        </p:nvGrpSpPr>
        <p:grpSpPr>
          <a:xfrm>
            <a:off x="8249785" y="1"/>
            <a:ext cx="227296" cy="1759505"/>
            <a:chOff x="7576714" y="2009363"/>
            <a:chExt cx="170472" cy="1319629"/>
          </a:xfrm>
        </p:grpSpPr>
        <p:sp>
          <p:nvSpPr>
            <p:cNvPr id="173" name="Google Shape;173;p3"/>
            <p:cNvSpPr/>
            <p:nvPr/>
          </p:nvSpPr>
          <p:spPr>
            <a:xfrm>
              <a:off x="7576714" y="2971595"/>
              <a:ext cx="170472" cy="357397"/>
            </a:xfrm>
            <a:custGeom>
              <a:avLst/>
              <a:gdLst/>
              <a:ahLst/>
              <a:cxnLst/>
              <a:rect l="l" t="t" r="r" b="b"/>
              <a:pathLst>
                <a:path w="170472" h="357397" extrusionOk="0">
                  <a:moveTo>
                    <a:pt x="127257" y="26425"/>
                  </a:moveTo>
                  <a:cubicBezTo>
                    <a:pt x="134369" y="-8309"/>
                    <a:pt x="34039" y="-8500"/>
                    <a:pt x="34611" y="24075"/>
                  </a:cubicBezTo>
                  <a:cubicBezTo>
                    <a:pt x="7052" y="26044"/>
                    <a:pt x="27879" y="109610"/>
                    <a:pt x="21911" y="127835"/>
                  </a:cubicBezTo>
                  <a:cubicBezTo>
                    <a:pt x="-89214" y="468004"/>
                    <a:pt x="264544" y="398789"/>
                    <a:pt x="145736" y="124596"/>
                  </a:cubicBezTo>
                  <a:cubicBezTo>
                    <a:pt x="152086" y="122247"/>
                    <a:pt x="157864" y="17281"/>
                    <a:pt x="127257" y="26425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7652975" y="2009363"/>
              <a:ext cx="17700" cy="9657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5" name="Google Shape;175;p3"/>
          <p:cNvGrpSpPr/>
          <p:nvPr/>
        </p:nvGrpSpPr>
        <p:grpSpPr>
          <a:xfrm>
            <a:off x="9151931" y="-1"/>
            <a:ext cx="384500" cy="4684989"/>
            <a:chOff x="7883572" y="308161"/>
            <a:chExt cx="288375" cy="3513742"/>
          </a:xfrm>
        </p:grpSpPr>
        <p:sp>
          <p:nvSpPr>
            <p:cNvPr id="176" name="Google Shape;176;p3"/>
            <p:cNvSpPr/>
            <p:nvPr/>
          </p:nvSpPr>
          <p:spPr>
            <a:xfrm>
              <a:off x="7883572" y="2971595"/>
              <a:ext cx="288375" cy="850309"/>
            </a:xfrm>
            <a:custGeom>
              <a:avLst/>
              <a:gdLst/>
              <a:ahLst/>
              <a:cxnLst/>
              <a:rect l="l" t="t" r="r" b="b"/>
              <a:pathLst>
                <a:path w="288375" h="850309" extrusionOk="0">
                  <a:moveTo>
                    <a:pt x="226863" y="202395"/>
                  </a:moveTo>
                  <a:cubicBezTo>
                    <a:pt x="222671" y="167343"/>
                    <a:pt x="255946" y="35010"/>
                    <a:pt x="207051" y="37295"/>
                  </a:cubicBezTo>
                  <a:cubicBezTo>
                    <a:pt x="200701" y="-10202"/>
                    <a:pt x="93830" y="-14965"/>
                    <a:pt x="96497" y="38311"/>
                  </a:cubicBezTo>
                  <a:cubicBezTo>
                    <a:pt x="44998" y="23897"/>
                    <a:pt x="95354" y="195792"/>
                    <a:pt x="59222" y="197824"/>
                  </a:cubicBezTo>
                  <a:cubicBezTo>
                    <a:pt x="-24216" y="202459"/>
                    <a:pt x="4930" y="466873"/>
                    <a:pt x="4930" y="713126"/>
                  </a:cubicBezTo>
                  <a:cubicBezTo>
                    <a:pt x="4930" y="781261"/>
                    <a:pt x="39093" y="845714"/>
                    <a:pt x="141201" y="850095"/>
                  </a:cubicBezTo>
                  <a:cubicBezTo>
                    <a:pt x="238420" y="854223"/>
                    <a:pt x="280901" y="798280"/>
                    <a:pt x="281283" y="718016"/>
                  </a:cubicBezTo>
                  <a:cubicBezTo>
                    <a:pt x="282172" y="443314"/>
                    <a:pt x="316208" y="200173"/>
                    <a:pt x="226863" y="202395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8024899" y="308161"/>
              <a:ext cx="17700" cy="26670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78" name="Google Shape;178;p3"/>
          <p:cNvSpPr txBox="1">
            <a:spLocks noGrp="1"/>
          </p:cNvSpPr>
          <p:nvPr>
            <p:ph type="ctrTitle"/>
          </p:nvPr>
        </p:nvSpPr>
        <p:spPr>
          <a:xfrm>
            <a:off x="2114433" y="2738000"/>
            <a:ext cx="6194800" cy="841200"/>
          </a:xfrm>
          <a:prstGeom prst="rect">
            <a:avLst/>
          </a:prstGeom>
          <a:effectLst>
            <a:outerShdw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6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6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6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6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6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6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6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6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6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179" name="Google Shape;179;p3"/>
          <p:cNvSpPr txBox="1">
            <a:spLocks noGrp="1"/>
          </p:cNvSpPr>
          <p:nvPr>
            <p:ph type="subTitle" idx="1"/>
          </p:nvPr>
        </p:nvSpPr>
        <p:spPr>
          <a:xfrm>
            <a:off x="2114433" y="3606800"/>
            <a:ext cx="6194800" cy="51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1067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4000">
                <a:solidFill>
                  <a:schemeClr val="accent4"/>
                </a:solidFill>
              </a:defRPr>
            </a:lvl2pPr>
            <a:lvl3pPr lvl="2" rtl="0">
              <a:spcBef>
                <a:spcPts val="1067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4000">
                <a:solidFill>
                  <a:schemeClr val="accent4"/>
                </a:solidFill>
              </a:defRPr>
            </a:lvl3pPr>
            <a:lvl4pPr lvl="3" rtl="0">
              <a:spcBef>
                <a:spcPts val="1067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4000">
                <a:solidFill>
                  <a:schemeClr val="accent4"/>
                </a:solidFill>
              </a:defRPr>
            </a:lvl4pPr>
            <a:lvl5pPr lvl="4" rtl="0">
              <a:spcBef>
                <a:spcPts val="1067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4000">
                <a:solidFill>
                  <a:schemeClr val="accent4"/>
                </a:solidFill>
              </a:defRPr>
            </a:lvl5pPr>
            <a:lvl6pPr lvl="5" rtl="0">
              <a:spcBef>
                <a:spcPts val="1067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4000">
                <a:solidFill>
                  <a:schemeClr val="accent4"/>
                </a:solidFill>
              </a:defRPr>
            </a:lvl6pPr>
            <a:lvl7pPr lvl="6" rtl="0">
              <a:spcBef>
                <a:spcPts val="1067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4000">
                <a:solidFill>
                  <a:schemeClr val="accent4"/>
                </a:solidFill>
              </a:defRPr>
            </a:lvl7pPr>
            <a:lvl8pPr lvl="7" rtl="0">
              <a:spcBef>
                <a:spcPts val="1067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4000">
                <a:solidFill>
                  <a:schemeClr val="accent4"/>
                </a:solidFill>
              </a:defRPr>
            </a:lvl8pPr>
            <a:lvl9pPr lvl="8" rtl="0">
              <a:spcBef>
                <a:spcPts val="1067"/>
              </a:spcBef>
              <a:spcAft>
                <a:spcPts val="1067"/>
              </a:spcAft>
              <a:buClr>
                <a:schemeClr val="accent4"/>
              </a:buClr>
              <a:buSzPts val="3000"/>
              <a:buNone/>
              <a:defRPr sz="4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3"/>
          <p:cNvSpPr/>
          <p:nvPr/>
        </p:nvSpPr>
        <p:spPr>
          <a:xfrm>
            <a:off x="-305525" y="2312800"/>
            <a:ext cx="2232400" cy="2232400"/>
          </a:xfrm>
          <a:prstGeom prst="chord">
            <a:avLst>
              <a:gd name="adj1" fmla="val 13399399"/>
              <a:gd name="adj2" fmla="val 8184747"/>
            </a:avLst>
          </a:prstGeom>
          <a:solidFill>
            <a:srgbClr val="FFFFFF">
              <a:alpha val="134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1" name="Google Shape;181;p3"/>
          <p:cNvSpPr/>
          <p:nvPr/>
        </p:nvSpPr>
        <p:spPr>
          <a:xfrm>
            <a:off x="-38801" y="2579524"/>
            <a:ext cx="1699200" cy="1699200"/>
          </a:xfrm>
          <a:prstGeom prst="chord">
            <a:avLst>
              <a:gd name="adj1" fmla="val 11949430"/>
              <a:gd name="adj2" fmla="val 9637875"/>
            </a:avLst>
          </a:prstGeom>
          <a:solidFill>
            <a:srgbClr val="FFFFFF">
              <a:alpha val="134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82" name="Google Shape;182;p3"/>
          <p:cNvGrpSpPr/>
          <p:nvPr/>
        </p:nvGrpSpPr>
        <p:grpSpPr>
          <a:xfrm>
            <a:off x="8995215" y="992318"/>
            <a:ext cx="240539" cy="253407"/>
            <a:chOff x="3770248" y="2527300"/>
            <a:chExt cx="180404" cy="190055"/>
          </a:xfrm>
        </p:grpSpPr>
        <p:sp>
          <p:nvSpPr>
            <p:cNvPr id="183" name="Google Shape;183;p3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7" name="Google Shape;187;p3"/>
          <p:cNvGrpSpPr/>
          <p:nvPr/>
        </p:nvGrpSpPr>
        <p:grpSpPr>
          <a:xfrm>
            <a:off x="1374453" y="4166627"/>
            <a:ext cx="285951" cy="327472"/>
            <a:chOff x="3462796" y="2555878"/>
            <a:chExt cx="157798" cy="180711"/>
          </a:xfrm>
        </p:grpSpPr>
        <p:sp>
          <p:nvSpPr>
            <p:cNvPr id="188" name="Google Shape;188;p3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" name="Google Shape;194;p3"/>
          <p:cNvGrpSpPr/>
          <p:nvPr/>
        </p:nvGrpSpPr>
        <p:grpSpPr>
          <a:xfrm>
            <a:off x="11649893" y="3741984"/>
            <a:ext cx="326916" cy="344405"/>
            <a:chOff x="3770248" y="2527300"/>
            <a:chExt cx="180404" cy="190055"/>
          </a:xfrm>
        </p:grpSpPr>
        <p:sp>
          <p:nvSpPr>
            <p:cNvPr id="195" name="Google Shape;195;p3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9" name="Google Shape;199;p3"/>
          <p:cNvGrpSpPr/>
          <p:nvPr/>
        </p:nvGrpSpPr>
        <p:grpSpPr>
          <a:xfrm rot="5400000">
            <a:off x="11496663" y="6087416"/>
            <a:ext cx="285931" cy="327424"/>
            <a:chOff x="3462796" y="2555878"/>
            <a:chExt cx="157798" cy="180711"/>
          </a:xfrm>
        </p:grpSpPr>
        <p:sp>
          <p:nvSpPr>
            <p:cNvPr id="200" name="Google Shape;200;p3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6" name="Google Shape;206;p3"/>
          <p:cNvGrpSpPr/>
          <p:nvPr/>
        </p:nvGrpSpPr>
        <p:grpSpPr>
          <a:xfrm>
            <a:off x="217664" y="2246018"/>
            <a:ext cx="240539" cy="253407"/>
            <a:chOff x="3770248" y="2527300"/>
            <a:chExt cx="180404" cy="190055"/>
          </a:xfrm>
        </p:grpSpPr>
        <p:sp>
          <p:nvSpPr>
            <p:cNvPr id="207" name="Google Shape;207;p3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1" name="Google Shape;211;p3"/>
          <p:cNvGrpSpPr/>
          <p:nvPr/>
        </p:nvGrpSpPr>
        <p:grpSpPr>
          <a:xfrm rot="-2700000">
            <a:off x="10286273" y="992330"/>
            <a:ext cx="240536" cy="253404"/>
            <a:chOff x="3770248" y="2527300"/>
            <a:chExt cx="180404" cy="190055"/>
          </a:xfrm>
        </p:grpSpPr>
        <p:sp>
          <p:nvSpPr>
            <p:cNvPr id="212" name="Google Shape;212;p3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" name="Google Shape;216;p3"/>
          <p:cNvGrpSpPr/>
          <p:nvPr/>
        </p:nvGrpSpPr>
        <p:grpSpPr>
          <a:xfrm>
            <a:off x="8869016" y="-9"/>
            <a:ext cx="1395600" cy="2359160"/>
            <a:chOff x="2484475" y="1329455"/>
            <a:chExt cx="1046700" cy="1769370"/>
          </a:xfrm>
        </p:grpSpPr>
        <p:sp>
          <p:nvSpPr>
            <p:cNvPr id="217" name="Google Shape;217;p3"/>
            <p:cNvSpPr/>
            <p:nvPr/>
          </p:nvSpPr>
          <p:spPr>
            <a:xfrm>
              <a:off x="2484475" y="2052125"/>
              <a:ext cx="1046700" cy="10467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2643144" y="2210793"/>
              <a:ext cx="729300" cy="7293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19" name="Google Shape;219;p3"/>
            <p:cNvGrpSpPr/>
            <p:nvPr/>
          </p:nvGrpSpPr>
          <p:grpSpPr>
            <a:xfrm>
              <a:off x="2769703" y="1329455"/>
              <a:ext cx="510180" cy="1483501"/>
              <a:chOff x="1818382" y="2433081"/>
              <a:chExt cx="466728" cy="1357150"/>
            </a:xfrm>
          </p:grpSpPr>
          <p:grpSp>
            <p:nvGrpSpPr>
              <p:cNvPr id="220" name="Google Shape;220;p3"/>
              <p:cNvGrpSpPr/>
              <p:nvPr/>
            </p:nvGrpSpPr>
            <p:grpSpPr>
              <a:xfrm>
                <a:off x="1818382" y="2971595"/>
                <a:ext cx="466728" cy="818636"/>
                <a:chOff x="1818382" y="2942618"/>
                <a:chExt cx="466728" cy="818636"/>
              </a:xfrm>
            </p:grpSpPr>
            <p:sp>
              <p:nvSpPr>
                <p:cNvPr id="221" name="Google Shape;221;p3"/>
                <p:cNvSpPr/>
                <p:nvPr/>
              </p:nvSpPr>
              <p:spPr>
                <a:xfrm>
                  <a:off x="1951772" y="2948396"/>
                  <a:ext cx="202080" cy="20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80" h="208143" extrusionOk="0">
                      <a:moveTo>
                        <a:pt x="15038" y="208143"/>
                      </a:moveTo>
                      <a:cubicBezTo>
                        <a:pt x="13132" y="168837"/>
                        <a:pt x="-13030" y="86033"/>
                        <a:pt x="8370" y="57521"/>
                      </a:cubicBezTo>
                      <a:cubicBezTo>
                        <a:pt x="12625" y="47552"/>
                        <a:pt x="30278" y="53140"/>
                        <a:pt x="32881" y="42726"/>
                      </a:cubicBezTo>
                      <a:cubicBezTo>
                        <a:pt x="35485" y="-11186"/>
                        <a:pt x="164834" y="-17218"/>
                        <a:pt x="166739" y="42726"/>
                      </a:cubicBezTo>
                      <a:cubicBezTo>
                        <a:pt x="166739" y="51679"/>
                        <a:pt x="176899" y="48123"/>
                        <a:pt x="182106" y="47679"/>
                      </a:cubicBezTo>
                      <a:cubicBezTo>
                        <a:pt x="221285" y="61458"/>
                        <a:pt x="190869" y="163884"/>
                        <a:pt x="190171" y="205921"/>
                      </a:cubicBezTo>
                      <a:cubicBezTo>
                        <a:pt x="129528" y="203254"/>
                        <a:pt x="70029" y="200523"/>
                        <a:pt x="15038" y="20814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" name="Google Shape;222;p3"/>
                <p:cNvSpPr/>
                <p:nvPr/>
              </p:nvSpPr>
              <p:spPr>
                <a:xfrm>
                  <a:off x="1833104" y="3156294"/>
                  <a:ext cx="444195" cy="59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195" h="592827" extrusionOk="0">
                      <a:moveTo>
                        <a:pt x="211556" y="592827"/>
                      </a:moveTo>
                      <a:cubicBezTo>
                        <a:pt x="2006" y="586922"/>
                        <a:pt x="-51715" y="421377"/>
                        <a:pt x="49695" y="230877"/>
                      </a:cubicBezTo>
                      <a:cubicBezTo>
                        <a:pt x="155993" y="12945"/>
                        <a:pt x="800" y="-5978"/>
                        <a:pt x="315315" y="1198"/>
                      </a:cubicBezTo>
                      <a:cubicBezTo>
                        <a:pt x="366115" y="53077"/>
                        <a:pt x="345160" y="156709"/>
                        <a:pt x="388277" y="228972"/>
                      </a:cubicBezTo>
                      <a:cubicBezTo>
                        <a:pt x="514134" y="439856"/>
                        <a:pt x="415645" y="578159"/>
                        <a:pt x="211556" y="592827"/>
                      </a:cubicBez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" name="Google Shape;223;p3"/>
                <p:cNvSpPr/>
                <p:nvPr/>
              </p:nvSpPr>
              <p:spPr>
                <a:xfrm>
                  <a:off x="1818382" y="2942618"/>
                  <a:ext cx="466728" cy="8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728" h="818636" extrusionOk="0">
                      <a:moveTo>
                        <a:pt x="413730" y="440997"/>
                      </a:moveTo>
                      <a:cubicBezTo>
                        <a:pt x="355564" y="353938"/>
                        <a:pt x="388838" y="243448"/>
                        <a:pt x="332323" y="212841"/>
                      </a:cubicBezTo>
                      <a:cubicBezTo>
                        <a:pt x="341474" y="160701"/>
                        <a:pt x="342668" y="107476"/>
                        <a:pt x="335879" y="54980"/>
                      </a:cubicBezTo>
                      <a:cubicBezTo>
                        <a:pt x="332577" y="42280"/>
                        <a:pt x="316004" y="50599"/>
                        <a:pt x="306479" y="48630"/>
                      </a:cubicBezTo>
                      <a:cubicBezTo>
                        <a:pt x="306860" y="-17537"/>
                        <a:pt x="162715" y="-14870"/>
                        <a:pt x="159921" y="48630"/>
                      </a:cubicBezTo>
                      <a:cubicBezTo>
                        <a:pt x="98580" y="52250"/>
                        <a:pt x="141252" y="172709"/>
                        <a:pt x="140553" y="213159"/>
                      </a:cubicBezTo>
                      <a:cubicBezTo>
                        <a:pt x="105057" y="231383"/>
                        <a:pt x="103723" y="274563"/>
                        <a:pt x="102453" y="310060"/>
                      </a:cubicBezTo>
                      <a:cubicBezTo>
                        <a:pt x="97234" y="356427"/>
                        <a:pt x="82349" y="401182"/>
                        <a:pt x="58765" y="441441"/>
                      </a:cubicBezTo>
                      <a:cubicBezTo>
                        <a:pt x="-124178" y="764783"/>
                        <a:pt x="171288" y="823140"/>
                        <a:pt x="250027" y="818377"/>
                      </a:cubicBezTo>
                      <a:cubicBezTo>
                        <a:pt x="471833" y="804535"/>
                        <a:pt x="517553" y="614542"/>
                        <a:pt x="413730" y="440997"/>
                      </a:cubicBezTo>
                      <a:close/>
                      <a:moveTo>
                        <a:pt x="322417" y="107431"/>
                      </a:moveTo>
                      <a:cubicBezTo>
                        <a:pt x="322862" y="119369"/>
                        <a:pt x="322862" y="131371"/>
                        <a:pt x="322417" y="143309"/>
                      </a:cubicBezTo>
                      <a:cubicBezTo>
                        <a:pt x="265788" y="153837"/>
                        <a:pt x="209934" y="168156"/>
                        <a:pt x="155222" y="186171"/>
                      </a:cubicBezTo>
                      <a:cubicBezTo>
                        <a:pt x="153825" y="175757"/>
                        <a:pt x="152555" y="165343"/>
                        <a:pt x="151348" y="154866"/>
                      </a:cubicBezTo>
                      <a:cubicBezTo>
                        <a:pt x="209191" y="142185"/>
                        <a:pt x="266302" y="126348"/>
                        <a:pt x="322417" y="107431"/>
                      </a:cubicBezTo>
                      <a:close/>
                      <a:moveTo>
                        <a:pt x="270538" y="514911"/>
                      </a:moveTo>
                      <a:cubicBezTo>
                        <a:pt x="290921" y="432742"/>
                        <a:pt x="171033" y="476811"/>
                        <a:pt x="221770" y="547423"/>
                      </a:cubicBezTo>
                      <a:cubicBezTo>
                        <a:pt x="201005" y="569394"/>
                        <a:pt x="150777" y="562726"/>
                        <a:pt x="161064" y="525135"/>
                      </a:cubicBezTo>
                      <a:cubicBezTo>
                        <a:pt x="172367" y="494210"/>
                        <a:pt x="197449" y="470143"/>
                        <a:pt x="209133" y="439028"/>
                      </a:cubicBezTo>
                      <a:cubicBezTo>
                        <a:pt x="238966" y="372588"/>
                        <a:pt x="245906" y="298128"/>
                        <a:pt x="228882" y="227319"/>
                      </a:cubicBezTo>
                      <a:cubicBezTo>
                        <a:pt x="235124" y="229339"/>
                        <a:pt x="241887" y="229040"/>
                        <a:pt x="247932" y="226494"/>
                      </a:cubicBezTo>
                      <a:cubicBezTo>
                        <a:pt x="236185" y="314949"/>
                        <a:pt x="272697" y="400547"/>
                        <a:pt x="308511" y="479605"/>
                      </a:cubicBezTo>
                      <a:cubicBezTo>
                        <a:pt x="345150" y="534913"/>
                        <a:pt x="303494" y="594603"/>
                        <a:pt x="246471" y="547804"/>
                      </a:cubicBezTo>
                      <a:cubicBezTo>
                        <a:pt x="256295" y="538253"/>
                        <a:pt x="264340" y="527027"/>
                        <a:pt x="270220" y="514657"/>
                      </a:cubicBezTo>
                      <a:close/>
                      <a:moveTo>
                        <a:pt x="235803" y="534596"/>
                      </a:moveTo>
                      <a:cubicBezTo>
                        <a:pt x="220436" y="518467"/>
                        <a:pt x="229072" y="474017"/>
                        <a:pt x="255235" y="493956"/>
                      </a:cubicBezTo>
                      <a:cubicBezTo>
                        <a:pt x="261394" y="509196"/>
                        <a:pt x="244439" y="523039"/>
                        <a:pt x="235486" y="534342"/>
                      </a:cubicBezTo>
                      <a:close/>
                      <a:moveTo>
                        <a:pt x="157317" y="205602"/>
                      </a:moveTo>
                      <a:cubicBezTo>
                        <a:pt x="157317" y="204904"/>
                        <a:pt x="157317" y="204205"/>
                        <a:pt x="157317" y="203507"/>
                      </a:cubicBezTo>
                      <a:cubicBezTo>
                        <a:pt x="210956" y="185962"/>
                        <a:pt x="265655" y="171839"/>
                        <a:pt x="321084" y="161216"/>
                      </a:cubicBezTo>
                      <a:cubicBezTo>
                        <a:pt x="320004" y="176138"/>
                        <a:pt x="318353" y="190997"/>
                        <a:pt x="315941" y="205666"/>
                      </a:cubicBezTo>
                      <a:cubicBezTo>
                        <a:pt x="298795" y="200713"/>
                        <a:pt x="178971" y="199443"/>
                        <a:pt x="157317" y="205602"/>
                      </a:cubicBezTo>
                      <a:close/>
                      <a:moveTo>
                        <a:pt x="318925" y="66537"/>
                      </a:moveTo>
                      <a:cubicBezTo>
                        <a:pt x="319750" y="74157"/>
                        <a:pt x="320449" y="81714"/>
                        <a:pt x="320957" y="89334"/>
                      </a:cubicBezTo>
                      <a:cubicBezTo>
                        <a:pt x="264493" y="108111"/>
                        <a:pt x="207095" y="123967"/>
                        <a:pt x="148999" y="136832"/>
                      </a:cubicBezTo>
                      <a:cubicBezTo>
                        <a:pt x="148173" y="129402"/>
                        <a:pt x="147602" y="121909"/>
                        <a:pt x="147094" y="114480"/>
                      </a:cubicBezTo>
                      <a:cubicBezTo>
                        <a:pt x="199367" y="108301"/>
                        <a:pt x="249945" y="92020"/>
                        <a:pt x="296001" y="66537"/>
                      </a:cubicBezTo>
                      <a:close/>
                      <a:moveTo>
                        <a:pt x="177002" y="47805"/>
                      </a:moveTo>
                      <a:cubicBezTo>
                        <a:pt x="177828" y="8498"/>
                        <a:pt x="287810" y="8625"/>
                        <a:pt x="288699" y="48313"/>
                      </a:cubicBezTo>
                      <a:cubicBezTo>
                        <a:pt x="251424" y="48313"/>
                        <a:pt x="214213" y="48694"/>
                        <a:pt x="176939" y="48313"/>
                      </a:cubicBezTo>
                      <a:cubicBezTo>
                        <a:pt x="177193" y="48059"/>
                        <a:pt x="177257" y="47932"/>
                        <a:pt x="177257" y="47805"/>
                      </a:cubicBezTo>
                      <a:close/>
                      <a:moveTo>
                        <a:pt x="146713" y="71871"/>
                      </a:moveTo>
                      <a:cubicBezTo>
                        <a:pt x="177002" y="57520"/>
                        <a:pt x="222532" y="70411"/>
                        <a:pt x="256949" y="66537"/>
                      </a:cubicBezTo>
                      <a:cubicBezTo>
                        <a:pt x="221592" y="81917"/>
                        <a:pt x="184178" y="92039"/>
                        <a:pt x="145888" y="96573"/>
                      </a:cubicBezTo>
                      <a:cubicBezTo>
                        <a:pt x="146141" y="88381"/>
                        <a:pt x="143792" y="79555"/>
                        <a:pt x="146967" y="71871"/>
                      </a:cubicBezTo>
                      <a:close/>
                      <a:moveTo>
                        <a:pt x="350675" y="770371"/>
                      </a:moveTo>
                      <a:cubicBezTo>
                        <a:pt x="158270" y="868796"/>
                        <a:pt x="-63536" y="698362"/>
                        <a:pt x="54193" y="490971"/>
                      </a:cubicBezTo>
                      <a:cubicBezTo>
                        <a:pt x="77371" y="438901"/>
                        <a:pt x="106010" y="388355"/>
                        <a:pt x="116804" y="331713"/>
                      </a:cubicBezTo>
                      <a:cubicBezTo>
                        <a:pt x="121885" y="263641"/>
                        <a:pt x="121122" y="204713"/>
                        <a:pt x="210721" y="223255"/>
                      </a:cubicBezTo>
                      <a:cubicBezTo>
                        <a:pt x="226723" y="301360"/>
                        <a:pt x="222278" y="385688"/>
                        <a:pt x="180939" y="456554"/>
                      </a:cubicBezTo>
                      <a:cubicBezTo>
                        <a:pt x="165001" y="485129"/>
                        <a:pt x="126457" y="522975"/>
                        <a:pt x="147030" y="558154"/>
                      </a:cubicBezTo>
                      <a:cubicBezTo>
                        <a:pt x="165636" y="587936"/>
                        <a:pt x="208752" y="581459"/>
                        <a:pt x="231739" y="560377"/>
                      </a:cubicBezTo>
                      <a:cubicBezTo>
                        <a:pt x="277777" y="613590"/>
                        <a:pt x="364772" y="561710"/>
                        <a:pt x="334482" y="495924"/>
                      </a:cubicBezTo>
                      <a:cubicBezTo>
                        <a:pt x="299240" y="409120"/>
                        <a:pt x="249964" y="319521"/>
                        <a:pt x="265267" y="222874"/>
                      </a:cubicBezTo>
                      <a:cubicBezTo>
                        <a:pt x="351310" y="205475"/>
                        <a:pt x="350675" y="267324"/>
                        <a:pt x="355438" y="332031"/>
                      </a:cubicBezTo>
                      <a:cubicBezTo>
                        <a:pt x="394553" y="482907"/>
                        <a:pt x="549557" y="659881"/>
                        <a:pt x="350929" y="7701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24" name="Google Shape;224;p3"/>
              <p:cNvSpPr/>
              <p:nvPr/>
            </p:nvSpPr>
            <p:spPr>
              <a:xfrm>
                <a:off x="2046046" y="2433081"/>
                <a:ext cx="17700" cy="54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225" name="Google Shape;225;p3"/>
            <p:cNvSpPr/>
            <p:nvPr/>
          </p:nvSpPr>
          <p:spPr>
            <a:xfrm>
              <a:off x="2848289" y="2564652"/>
              <a:ext cx="130735" cy="158472"/>
            </a:xfrm>
            <a:custGeom>
              <a:avLst/>
              <a:gdLst/>
              <a:ahLst/>
              <a:cxnLst/>
              <a:rect l="l" t="t" r="r" b="b"/>
              <a:pathLst>
                <a:path w="4784" h="5799" extrusionOk="0">
                  <a:moveTo>
                    <a:pt x="0" y="0"/>
                  </a:moveTo>
                  <a:cubicBezTo>
                    <a:pt x="0" y="2506"/>
                    <a:pt x="2375" y="5110"/>
                    <a:pt x="4784" y="5799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26" name="Google Shape;226;p3"/>
          <p:cNvGrpSpPr/>
          <p:nvPr/>
        </p:nvGrpSpPr>
        <p:grpSpPr>
          <a:xfrm>
            <a:off x="11036091" y="-2"/>
            <a:ext cx="1207055" cy="3740915"/>
            <a:chOff x="3961868" y="-891976"/>
            <a:chExt cx="905291" cy="2805686"/>
          </a:xfrm>
        </p:grpSpPr>
        <p:grpSp>
          <p:nvGrpSpPr>
            <p:cNvPr id="227" name="Google Shape;227;p3"/>
            <p:cNvGrpSpPr/>
            <p:nvPr/>
          </p:nvGrpSpPr>
          <p:grpSpPr>
            <a:xfrm>
              <a:off x="3961868" y="1008419"/>
              <a:ext cx="905291" cy="905291"/>
              <a:chOff x="764100" y="3623300"/>
              <a:chExt cx="1046700" cy="1046700"/>
            </a:xfrm>
          </p:grpSpPr>
          <p:sp>
            <p:nvSpPr>
              <p:cNvPr id="228" name="Google Shape;228;p3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9" name="Google Shape;229;p3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30" name="Google Shape;230;p3"/>
            <p:cNvGrpSpPr/>
            <p:nvPr/>
          </p:nvGrpSpPr>
          <p:grpSpPr>
            <a:xfrm>
              <a:off x="4155315" y="-891976"/>
              <a:ext cx="522826" cy="2613070"/>
              <a:chOff x="2447534" y="1219291"/>
              <a:chExt cx="478297" cy="2390513"/>
            </a:xfrm>
          </p:grpSpPr>
          <p:grpSp>
            <p:nvGrpSpPr>
              <p:cNvPr id="231" name="Google Shape;231;p3"/>
              <p:cNvGrpSpPr/>
              <p:nvPr/>
            </p:nvGrpSpPr>
            <p:grpSpPr>
              <a:xfrm>
                <a:off x="2447534" y="1219291"/>
                <a:ext cx="478297" cy="2390513"/>
                <a:chOff x="2447534" y="1219291"/>
                <a:chExt cx="478297" cy="2390513"/>
              </a:xfrm>
            </p:grpSpPr>
            <p:grpSp>
              <p:nvGrpSpPr>
                <p:cNvPr id="232" name="Google Shape;232;p3"/>
                <p:cNvGrpSpPr/>
                <p:nvPr/>
              </p:nvGrpSpPr>
              <p:grpSpPr>
                <a:xfrm>
                  <a:off x="2447534" y="2971595"/>
                  <a:ext cx="478297" cy="638209"/>
                  <a:chOff x="2447534" y="3081786"/>
                  <a:chExt cx="478297" cy="638209"/>
                </a:xfrm>
              </p:grpSpPr>
              <p:sp>
                <p:nvSpPr>
                  <p:cNvPr id="233" name="Google Shape;233;p3"/>
                  <p:cNvSpPr/>
                  <p:nvPr/>
                </p:nvSpPr>
                <p:spPr>
                  <a:xfrm>
                    <a:off x="2591014" y="3097533"/>
                    <a:ext cx="179593" cy="168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593" h="168416" extrusionOk="0">
                        <a:moveTo>
                          <a:pt x="0" y="168417"/>
                        </a:moveTo>
                        <a:cubicBezTo>
                          <a:pt x="0" y="125745"/>
                          <a:pt x="5779" y="81168"/>
                          <a:pt x="2349" y="39004"/>
                        </a:cubicBezTo>
                        <a:cubicBezTo>
                          <a:pt x="8128" y="33924"/>
                          <a:pt x="29020" y="36527"/>
                          <a:pt x="37148" y="34622"/>
                        </a:cubicBezTo>
                        <a:cubicBezTo>
                          <a:pt x="48577" y="31575"/>
                          <a:pt x="35052" y="16652"/>
                          <a:pt x="41148" y="11254"/>
                        </a:cubicBezTo>
                        <a:cubicBezTo>
                          <a:pt x="60198" y="-10653"/>
                          <a:pt x="146685" y="1412"/>
                          <a:pt x="147320" y="30304"/>
                        </a:cubicBezTo>
                        <a:cubicBezTo>
                          <a:pt x="146577" y="33733"/>
                          <a:pt x="148761" y="37112"/>
                          <a:pt x="152184" y="37855"/>
                        </a:cubicBezTo>
                        <a:cubicBezTo>
                          <a:pt x="152527" y="37925"/>
                          <a:pt x="152876" y="37969"/>
                          <a:pt x="153226" y="37988"/>
                        </a:cubicBezTo>
                        <a:cubicBezTo>
                          <a:pt x="199009" y="46307"/>
                          <a:pt x="171196" y="124983"/>
                          <a:pt x="171514" y="162194"/>
                        </a:cubicBezTo>
                        <a:cubicBezTo>
                          <a:pt x="116268" y="155717"/>
                          <a:pt x="51435" y="152225"/>
                          <a:pt x="0" y="1684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4" name="Google Shape;234;p3"/>
                  <p:cNvSpPr/>
                  <p:nvPr/>
                </p:nvSpPr>
                <p:spPr>
                  <a:xfrm>
                    <a:off x="2458233" y="3250561"/>
                    <a:ext cx="453667" cy="462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3667" h="462047" extrusionOk="0">
                        <a:moveTo>
                          <a:pt x="221935" y="462048"/>
                        </a:moveTo>
                        <a:cubicBezTo>
                          <a:pt x="-59306" y="460714"/>
                          <a:pt x="-82865" y="22373"/>
                          <a:pt x="206568" y="847"/>
                        </a:cubicBezTo>
                        <a:cubicBezTo>
                          <a:pt x="522671" y="-22712"/>
                          <a:pt x="543753" y="452904"/>
                          <a:pt x="221935" y="462048"/>
                        </a:cubicBezTo>
                        <a:close/>
                      </a:path>
                    </a:pathLst>
                  </a:custGeom>
                  <a:solidFill>
                    <a:srgbClr val="D9D2E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" name="Google Shape;235;p3"/>
                  <p:cNvSpPr/>
                  <p:nvPr/>
                </p:nvSpPr>
                <p:spPr>
                  <a:xfrm>
                    <a:off x="2447534" y="3081786"/>
                    <a:ext cx="478297" cy="6382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297" h="638209" extrusionOk="0">
                        <a:moveTo>
                          <a:pt x="474760" y="358979"/>
                        </a:moveTo>
                        <a:cubicBezTo>
                          <a:pt x="461679" y="274778"/>
                          <a:pt x="399195" y="202960"/>
                          <a:pt x="320201" y="173178"/>
                        </a:cubicBezTo>
                        <a:cubicBezTo>
                          <a:pt x="320201" y="137618"/>
                          <a:pt x="347824" y="40273"/>
                          <a:pt x="296008" y="38050"/>
                        </a:cubicBezTo>
                        <a:cubicBezTo>
                          <a:pt x="297722" y="5792"/>
                          <a:pt x="256955" y="7316"/>
                          <a:pt x="234286" y="3379"/>
                        </a:cubicBezTo>
                        <a:cubicBezTo>
                          <a:pt x="210981" y="-4749"/>
                          <a:pt x="165198" y="331"/>
                          <a:pt x="178406" y="34748"/>
                        </a:cubicBezTo>
                        <a:cubicBezTo>
                          <a:pt x="166277" y="37224"/>
                          <a:pt x="129765" y="31129"/>
                          <a:pt x="140306" y="52718"/>
                        </a:cubicBezTo>
                        <a:cubicBezTo>
                          <a:pt x="138210" y="96153"/>
                          <a:pt x="137448" y="139713"/>
                          <a:pt x="135797" y="183148"/>
                        </a:cubicBezTo>
                        <a:cubicBezTo>
                          <a:pt x="-17047" y="249949"/>
                          <a:pt x="-46892" y="468453"/>
                          <a:pt x="77123" y="577673"/>
                        </a:cubicBezTo>
                        <a:cubicBezTo>
                          <a:pt x="240636" y="727914"/>
                          <a:pt x="512416" y="577165"/>
                          <a:pt x="474760" y="358979"/>
                        </a:cubicBezTo>
                        <a:close/>
                        <a:moveTo>
                          <a:pt x="304771" y="167971"/>
                        </a:moveTo>
                        <a:cubicBezTo>
                          <a:pt x="286165" y="163081"/>
                          <a:pt x="266226" y="157748"/>
                          <a:pt x="246922" y="159144"/>
                        </a:cubicBezTo>
                        <a:cubicBezTo>
                          <a:pt x="215172" y="156033"/>
                          <a:pt x="182914" y="164288"/>
                          <a:pt x="153514" y="175273"/>
                        </a:cubicBezTo>
                        <a:cubicBezTo>
                          <a:pt x="153514" y="170829"/>
                          <a:pt x="153514" y="166320"/>
                          <a:pt x="153958" y="161875"/>
                        </a:cubicBezTo>
                        <a:cubicBezTo>
                          <a:pt x="206600" y="153398"/>
                          <a:pt x="258035" y="138666"/>
                          <a:pt x="307184" y="117997"/>
                        </a:cubicBezTo>
                        <a:cubicBezTo>
                          <a:pt x="306422" y="134634"/>
                          <a:pt x="305342" y="151334"/>
                          <a:pt x="304771" y="167971"/>
                        </a:cubicBezTo>
                        <a:close/>
                        <a:moveTo>
                          <a:pt x="292515" y="378092"/>
                        </a:moveTo>
                        <a:cubicBezTo>
                          <a:pt x="301278" y="393079"/>
                          <a:pt x="305215" y="416700"/>
                          <a:pt x="297087" y="432131"/>
                        </a:cubicBezTo>
                        <a:cubicBezTo>
                          <a:pt x="286356" y="434925"/>
                          <a:pt x="294928" y="387363"/>
                          <a:pt x="292515" y="378092"/>
                        </a:cubicBezTo>
                        <a:close/>
                        <a:moveTo>
                          <a:pt x="233524" y="360440"/>
                        </a:moveTo>
                        <a:cubicBezTo>
                          <a:pt x="220881" y="353181"/>
                          <a:pt x="206085" y="350622"/>
                          <a:pt x="191741" y="353200"/>
                        </a:cubicBezTo>
                        <a:cubicBezTo>
                          <a:pt x="193900" y="295606"/>
                          <a:pt x="196313" y="237948"/>
                          <a:pt x="198599" y="180354"/>
                        </a:cubicBezTo>
                        <a:cubicBezTo>
                          <a:pt x="213394" y="176480"/>
                          <a:pt x="265528" y="177750"/>
                          <a:pt x="276005" y="180354"/>
                        </a:cubicBezTo>
                        <a:cubicBezTo>
                          <a:pt x="275707" y="235389"/>
                          <a:pt x="275415" y="290418"/>
                          <a:pt x="275116" y="345454"/>
                        </a:cubicBezTo>
                        <a:cubicBezTo>
                          <a:pt x="259679" y="343733"/>
                          <a:pt x="244312" y="349263"/>
                          <a:pt x="233524" y="360440"/>
                        </a:cubicBezTo>
                        <a:close/>
                        <a:moveTo>
                          <a:pt x="244636" y="403619"/>
                        </a:moveTo>
                        <a:cubicBezTo>
                          <a:pt x="254860" y="460769"/>
                          <a:pt x="203615" y="463119"/>
                          <a:pt x="235365" y="386855"/>
                        </a:cubicBezTo>
                        <a:cubicBezTo>
                          <a:pt x="239537" y="391777"/>
                          <a:pt x="242687" y="397473"/>
                          <a:pt x="244636" y="403619"/>
                        </a:cubicBezTo>
                        <a:close/>
                        <a:moveTo>
                          <a:pt x="203234" y="18174"/>
                        </a:moveTo>
                        <a:cubicBezTo>
                          <a:pt x="226920" y="23191"/>
                          <a:pt x="260384" y="18174"/>
                          <a:pt x="278228" y="35383"/>
                        </a:cubicBezTo>
                        <a:cubicBezTo>
                          <a:pt x="250357" y="33268"/>
                          <a:pt x="222392" y="32805"/>
                          <a:pt x="194471" y="33986"/>
                        </a:cubicBezTo>
                        <a:cubicBezTo>
                          <a:pt x="198916" y="25413"/>
                          <a:pt x="186407" y="19063"/>
                          <a:pt x="203234" y="18174"/>
                        </a:cubicBezTo>
                        <a:close/>
                        <a:moveTo>
                          <a:pt x="157451" y="54369"/>
                        </a:moveTo>
                        <a:cubicBezTo>
                          <a:pt x="205711" y="53036"/>
                          <a:pt x="261591" y="43511"/>
                          <a:pt x="306358" y="62688"/>
                        </a:cubicBezTo>
                        <a:lnTo>
                          <a:pt x="156308" y="90501"/>
                        </a:lnTo>
                        <a:close/>
                        <a:moveTo>
                          <a:pt x="308136" y="80468"/>
                        </a:moveTo>
                        <a:cubicBezTo>
                          <a:pt x="308701" y="80385"/>
                          <a:pt x="309254" y="80239"/>
                          <a:pt x="309787" y="80023"/>
                        </a:cubicBezTo>
                        <a:cubicBezTo>
                          <a:pt x="309279" y="87135"/>
                          <a:pt x="308263" y="92723"/>
                          <a:pt x="308136" y="99073"/>
                        </a:cubicBezTo>
                        <a:cubicBezTo>
                          <a:pt x="258975" y="120276"/>
                          <a:pt x="207381" y="135338"/>
                          <a:pt x="154530" y="143904"/>
                        </a:cubicBezTo>
                        <a:lnTo>
                          <a:pt x="155673" y="109043"/>
                        </a:lnTo>
                        <a:close/>
                        <a:moveTo>
                          <a:pt x="378685" y="571513"/>
                        </a:moveTo>
                        <a:cubicBezTo>
                          <a:pt x="88871" y="776746"/>
                          <a:pt x="-158652" y="297384"/>
                          <a:pt x="181009" y="184735"/>
                        </a:cubicBezTo>
                        <a:cubicBezTo>
                          <a:pt x="178787" y="242774"/>
                          <a:pt x="176183" y="300749"/>
                          <a:pt x="174151" y="358788"/>
                        </a:cubicBezTo>
                        <a:cubicBezTo>
                          <a:pt x="71345" y="420066"/>
                          <a:pt x="191741" y="557798"/>
                          <a:pt x="191360" y="371488"/>
                        </a:cubicBezTo>
                        <a:cubicBezTo>
                          <a:pt x="201799" y="369437"/>
                          <a:pt x="212626" y="371031"/>
                          <a:pt x="222030" y="375997"/>
                        </a:cubicBezTo>
                        <a:cubicBezTo>
                          <a:pt x="159673" y="513474"/>
                          <a:pt x="315756" y="467310"/>
                          <a:pt x="246795" y="371107"/>
                        </a:cubicBezTo>
                        <a:cubicBezTo>
                          <a:pt x="254364" y="364078"/>
                          <a:pt x="265052" y="361500"/>
                          <a:pt x="274989" y="364313"/>
                        </a:cubicBezTo>
                        <a:cubicBezTo>
                          <a:pt x="279561" y="390666"/>
                          <a:pt x="263115" y="429528"/>
                          <a:pt x="284324" y="449276"/>
                        </a:cubicBezTo>
                        <a:cubicBezTo>
                          <a:pt x="335124" y="459118"/>
                          <a:pt x="324964" y="368631"/>
                          <a:pt x="292642" y="351804"/>
                        </a:cubicBezTo>
                        <a:lnTo>
                          <a:pt x="293531" y="184481"/>
                        </a:lnTo>
                        <a:cubicBezTo>
                          <a:pt x="465172" y="225438"/>
                          <a:pt x="517686" y="462167"/>
                          <a:pt x="378685" y="571513"/>
                        </a:cubicBezTo>
                        <a:close/>
                        <a:moveTo>
                          <a:pt x="173453" y="378537"/>
                        </a:moveTo>
                        <a:cubicBezTo>
                          <a:pt x="170786" y="400508"/>
                          <a:pt x="176882" y="430226"/>
                          <a:pt x="158848" y="446926"/>
                        </a:cubicBezTo>
                        <a:cubicBezTo>
                          <a:pt x="145830" y="424638"/>
                          <a:pt x="150085" y="391681"/>
                          <a:pt x="173453" y="37828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36" name="Google Shape;236;p3"/>
                <p:cNvSpPr/>
                <p:nvPr/>
              </p:nvSpPr>
              <p:spPr>
                <a:xfrm>
                  <a:off x="2675610" y="1219291"/>
                  <a:ext cx="17700" cy="1758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237" name="Google Shape;237;p3"/>
              <p:cNvSpPr/>
              <p:nvPr/>
            </p:nvSpPr>
            <p:spPr>
              <a:xfrm>
                <a:off x="2546350" y="3472450"/>
                <a:ext cx="97850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14" h="2465" extrusionOk="0">
                    <a:moveTo>
                      <a:pt x="0" y="0"/>
                    </a:moveTo>
                    <a:cubicBezTo>
                      <a:pt x="946" y="1217"/>
                      <a:pt x="2412" y="2117"/>
                      <a:pt x="3914" y="2465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38" name="Google Shape;238;p3"/>
              <p:cNvSpPr/>
              <p:nvPr/>
            </p:nvSpPr>
            <p:spPr>
              <a:xfrm>
                <a:off x="2515525" y="3392700"/>
                <a:ext cx="90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798" extrusionOk="0">
                    <a:moveTo>
                      <a:pt x="0" y="0"/>
                    </a:moveTo>
                    <a:cubicBezTo>
                      <a:pt x="182" y="399"/>
                      <a:pt x="182" y="399"/>
                      <a:pt x="363" y="798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39" name="Google Shape;239;p3"/>
          <p:cNvGrpSpPr/>
          <p:nvPr/>
        </p:nvGrpSpPr>
        <p:grpSpPr>
          <a:xfrm>
            <a:off x="10301791" y="2"/>
            <a:ext cx="697103" cy="2603023"/>
            <a:chOff x="5194218" y="-536312"/>
            <a:chExt cx="522827" cy="1952267"/>
          </a:xfrm>
        </p:grpSpPr>
        <p:grpSp>
          <p:nvGrpSpPr>
            <p:cNvPr id="240" name="Google Shape;240;p3"/>
            <p:cNvGrpSpPr/>
            <p:nvPr/>
          </p:nvGrpSpPr>
          <p:grpSpPr>
            <a:xfrm>
              <a:off x="5194218" y="893129"/>
              <a:ext cx="522827" cy="522827"/>
              <a:chOff x="764100" y="3623300"/>
              <a:chExt cx="1046700" cy="1046700"/>
            </a:xfrm>
          </p:grpSpPr>
          <p:sp>
            <p:nvSpPr>
              <p:cNvPr id="241" name="Google Shape;241;p3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2" name="Google Shape;242;p3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43" name="Google Shape;243;p3"/>
            <p:cNvGrpSpPr/>
            <p:nvPr/>
          </p:nvGrpSpPr>
          <p:grpSpPr>
            <a:xfrm>
              <a:off x="5371921" y="-536312"/>
              <a:ext cx="182209" cy="1814066"/>
              <a:chOff x="3305183" y="1663032"/>
              <a:chExt cx="166690" cy="1659561"/>
            </a:xfrm>
          </p:grpSpPr>
          <p:grpSp>
            <p:nvGrpSpPr>
              <p:cNvPr id="244" name="Google Shape;244;p3"/>
              <p:cNvGrpSpPr/>
              <p:nvPr/>
            </p:nvGrpSpPr>
            <p:grpSpPr>
              <a:xfrm>
                <a:off x="3305183" y="1663032"/>
                <a:ext cx="166690" cy="1659561"/>
                <a:chOff x="3305183" y="1663032"/>
                <a:chExt cx="166690" cy="1659561"/>
              </a:xfrm>
            </p:grpSpPr>
            <p:grpSp>
              <p:nvGrpSpPr>
                <p:cNvPr id="245" name="Google Shape;245;p3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246" name="Google Shape;246;p3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7" name="Google Shape;247;p3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9CB9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8" name="Google Shape;248;p3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49" name="Google Shape;249;p3"/>
                <p:cNvSpPr/>
                <p:nvPr/>
              </p:nvSpPr>
              <p:spPr>
                <a:xfrm>
                  <a:off x="3375902" y="1663032"/>
                  <a:ext cx="17700" cy="1314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250" name="Google Shape;250;p3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51" name="Google Shape;251;p3"/>
          <p:cNvGrpSpPr/>
          <p:nvPr/>
        </p:nvGrpSpPr>
        <p:grpSpPr>
          <a:xfrm>
            <a:off x="10595063" y="-8"/>
            <a:ext cx="1147463" cy="6331381"/>
            <a:chOff x="7824797" y="-1724181"/>
            <a:chExt cx="860597" cy="4748536"/>
          </a:xfrm>
        </p:grpSpPr>
        <p:grpSp>
          <p:nvGrpSpPr>
            <p:cNvPr id="252" name="Google Shape;252;p3"/>
            <p:cNvGrpSpPr/>
            <p:nvPr/>
          </p:nvGrpSpPr>
          <p:grpSpPr>
            <a:xfrm>
              <a:off x="7824797" y="1891931"/>
              <a:ext cx="860597" cy="1132425"/>
              <a:chOff x="764100" y="3623300"/>
              <a:chExt cx="1046700" cy="1046700"/>
            </a:xfrm>
          </p:grpSpPr>
          <p:sp>
            <p:nvSpPr>
              <p:cNvPr id="253" name="Google Shape;253;p3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4" name="Google Shape;254;p3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55" name="Google Shape;255;p3"/>
            <p:cNvGrpSpPr/>
            <p:nvPr/>
          </p:nvGrpSpPr>
          <p:grpSpPr>
            <a:xfrm>
              <a:off x="8100547" y="-1724181"/>
              <a:ext cx="300376" cy="4529867"/>
              <a:chOff x="3792712" y="-322375"/>
              <a:chExt cx="274793" cy="4144055"/>
            </a:xfrm>
          </p:grpSpPr>
          <p:grpSp>
            <p:nvGrpSpPr>
              <p:cNvPr id="256" name="Google Shape;256;p3"/>
              <p:cNvGrpSpPr/>
              <p:nvPr/>
            </p:nvGrpSpPr>
            <p:grpSpPr>
              <a:xfrm>
                <a:off x="3792712" y="-322375"/>
                <a:ext cx="274793" cy="4144055"/>
                <a:chOff x="3792712" y="-322375"/>
                <a:chExt cx="274793" cy="4144055"/>
              </a:xfrm>
            </p:grpSpPr>
            <p:grpSp>
              <p:nvGrpSpPr>
                <p:cNvPr id="257" name="Google Shape;257;p3"/>
                <p:cNvGrpSpPr/>
                <p:nvPr/>
              </p:nvGrpSpPr>
              <p:grpSpPr>
                <a:xfrm>
                  <a:off x="3792712" y="2971595"/>
                  <a:ext cx="274793" cy="850085"/>
                  <a:chOff x="3792712" y="2879468"/>
                  <a:chExt cx="274793" cy="850085"/>
                </a:xfrm>
              </p:grpSpPr>
              <p:sp>
                <p:nvSpPr>
                  <p:cNvPr id="258" name="Google Shape;258;p3"/>
                  <p:cNvSpPr/>
                  <p:nvPr/>
                </p:nvSpPr>
                <p:spPr>
                  <a:xfrm>
                    <a:off x="3798083" y="3085793"/>
                    <a:ext cx="261578" cy="637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1578" h="637356" extrusionOk="0">
                        <a:moveTo>
                          <a:pt x="126686" y="637357"/>
                        </a:moveTo>
                        <a:cubicBezTo>
                          <a:pt x="-60449" y="630435"/>
                          <a:pt x="18736" y="394850"/>
                          <a:pt x="6417" y="267723"/>
                        </a:cubicBezTo>
                        <a:cubicBezTo>
                          <a:pt x="12322" y="197048"/>
                          <a:pt x="-10665" y="53665"/>
                          <a:pt x="31817" y="8008"/>
                        </a:cubicBezTo>
                        <a:cubicBezTo>
                          <a:pt x="291595" y="-16566"/>
                          <a:pt x="262449" y="-1263"/>
                          <a:pt x="258829" y="299283"/>
                        </a:cubicBezTo>
                        <a:cubicBezTo>
                          <a:pt x="256988" y="426728"/>
                          <a:pt x="295024" y="626816"/>
                          <a:pt x="126686" y="637357"/>
                        </a:cubicBezTo>
                        <a:close/>
                      </a:path>
                    </a:pathLst>
                  </a:custGeom>
                  <a:solidFill>
                    <a:srgbClr val="CFE2F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9" name="Google Shape;259;p3"/>
                  <p:cNvSpPr/>
                  <p:nvPr/>
                </p:nvSpPr>
                <p:spPr>
                  <a:xfrm>
                    <a:off x="3849902" y="2886279"/>
                    <a:ext cx="160096" cy="197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096" h="197298" extrusionOk="0">
                        <a:moveTo>
                          <a:pt x="0" y="197298"/>
                        </a:moveTo>
                        <a:cubicBezTo>
                          <a:pt x="14795" y="163453"/>
                          <a:pt x="-19495" y="39120"/>
                          <a:pt x="29908" y="37913"/>
                        </a:cubicBezTo>
                        <a:cubicBezTo>
                          <a:pt x="41275" y="35754"/>
                          <a:pt x="33401" y="17911"/>
                          <a:pt x="43053" y="12513"/>
                        </a:cubicBezTo>
                        <a:cubicBezTo>
                          <a:pt x="64008" y="-9902"/>
                          <a:pt x="129984" y="-1393"/>
                          <a:pt x="134239" y="31563"/>
                        </a:cubicBezTo>
                        <a:cubicBezTo>
                          <a:pt x="135826" y="40517"/>
                          <a:pt x="147891" y="34484"/>
                          <a:pt x="151955" y="41406"/>
                        </a:cubicBezTo>
                        <a:cubicBezTo>
                          <a:pt x="171640" y="64583"/>
                          <a:pt x="149479" y="158246"/>
                          <a:pt x="149161" y="196663"/>
                        </a:cubicBezTo>
                        <a:cubicBezTo>
                          <a:pt x="98234" y="196155"/>
                          <a:pt x="49847" y="189170"/>
                          <a:pt x="0" y="19729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0" name="Google Shape;260;p3"/>
                  <p:cNvSpPr/>
                  <p:nvPr/>
                </p:nvSpPr>
                <p:spPr>
                  <a:xfrm>
                    <a:off x="3792712" y="2879468"/>
                    <a:ext cx="274793" cy="850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793" h="850085" extrusionOk="0">
                        <a:moveTo>
                          <a:pt x="19916" y="786532"/>
                        </a:moveTo>
                        <a:cubicBezTo>
                          <a:pt x="39854" y="827489"/>
                          <a:pt x="67541" y="848572"/>
                          <a:pt x="131866" y="850032"/>
                        </a:cubicBezTo>
                        <a:cubicBezTo>
                          <a:pt x="255818" y="852953"/>
                          <a:pt x="279440" y="735732"/>
                          <a:pt x="271947" y="651213"/>
                        </a:cubicBezTo>
                        <a:cubicBezTo>
                          <a:pt x="272963" y="537612"/>
                          <a:pt x="275312" y="423947"/>
                          <a:pt x="274678" y="310345"/>
                        </a:cubicBezTo>
                        <a:cubicBezTo>
                          <a:pt x="276202" y="268245"/>
                          <a:pt x="263057" y="215095"/>
                          <a:pt x="217528" y="202395"/>
                        </a:cubicBezTo>
                        <a:cubicBezTo>
                          <a:pt x="213336" y="167343"/>
                          <a:pt x="246610" y="35073"/>
                          <a:pt x="197716" y="37295"/>
                        </a:cubicBezTo>
                        <a:cubicBezTo>
                          <a:pt x="191366" y="-10202"/>
                          <a:pt x="84495" y="-14965"/>
                          <a:pt x="87098" y="38311"/>
                        </a:cubicBezTo>
                        <a:cubicBezTo>
                          <a:pt x="75478" y="36978"/>
                          <a:pt x="60047" y="37041"/>
                          <a:pt x="58778" y="55583"/>
                        </a:cubicBezTo>
                        <a:cubicBezTo>
                          <a:pt x="55603" y="103081"/>
                          <a:pt x="55285" y="150833"/>
                          <a:pt x="49887" y="197760"/>
                        </a:cubicBezTo>
                        <a:cubicBezTo>
                          <a:pt x="-19010" y="224303"/>
                          <a:pt x="12613" y="404262"/>
                          <a:pt x="5437" y="474048"/>
                        </a:cubicBezTo>
                        <a:cubicBezTo>
                          <a:pt x="10264" y="577299"/>
                          <a:pt x="-17549" y="687980"/>
                          <a:pt x="19916" y="786532"/>
                        </a:cubicBezTo>
                        <a:close/>
                        <a:moveTo>
                          <a:pt x="102466" y="38248"/>
                        </a:moveTo>
                        <a:cubicBezTo>
                          <a:pt x="106148" y="7895"/>
                          <a:pt x="173585" y="17166"/>
                          <a:pt x="178983" y="37105"/>
                        </a:cubicBezTo>
                        <a:cubicBezTo>
                          <a:pt x="154281" y="37549"/>
                          <a:pt x="103101" y="39962"/>
                          <a:pt x="102592" y="38311"/>
                        </a:cubicBezTo>
                        <a:close/>
                        <a:moveTo>
                          <a:pt x="76177" y="56663"/>
                        </a:moveTo>
                        <a:lnTo>
                          <a:pt x="174983" y="55393"/>
                        </a:lnTo>
                        <a:cubicBezTo>
                          <a:pt x="190222" y="53361"/>
                          <a:pt x="211304" y="53298"/>
                          <a:pt x="206733" y="75459"/>
                        </a:cubicBezTo>
                        <a:lnTo>
                          <a:pt x="75287" y="111400"/>
                        </a:lnTo>
                        <a:cubicBezTo>
                          <a:pt x="75967" y="93194"/>
                          <a:pt x="76303" y="74970"/>
                          <a:pt x="76303" y="56726"/>
                        </a:cubicBezTo>
                        <a:close/>
                        <a:moveTo>
                          <a:pt x="73700" y="129879"/>
                        </a:moveTo>
                        <a:lnTo>
                          <a:pt x="205399" y="94382"/>
                        </a:lnTo>
                        <a:lnTo>
                          <a:pt x="203684" y="134069"/>
                        </a:lnTo>
                        <a:lnTo>
                          <a:pt x="71478" y="159469"/>
                        </a:lnTo>
                        <a:cubicBezTo>
                          <a:pt x="72430" y="149563"/>
                          <a:pt x="73192" y="139785"/>
                          <a:pt x="73827" y="129942"/>
                        </a:cubicBezTo>
                        <a:close/>
                        <a:moveTo>
                          <a:pt x="69191" y="177885"/>
                        </a:moveTo>
                        <a:lnTo>
                          <a:pt x="202541" y="152104"/>
                        </a:lnTo>
                        <a:cubicBezTo>
                          <a:pt x="201906" y="166391"/>
                          <a:pt x="201335" y="180615"/>
                          <a:pt x="200700" y="194839"/>
                        </a:cubicBezTo>
                        <a:lnTo>
                          <a:pt x="67350" y="193379"/>
                        </a:lnTo>
                        <a:cubicBezTo>
                          <a:pt x="68239" y="188298"/>
                          <a:pt x="68937" y="183282"/>
                          <a:pt x="69318" y="177948"/>
                        </a:cubicBezTo>
                        <a:close/>
                        <a:moveTo>
                          <a:pt x="19217" y="648102"/>
                        </a:moveTo>
                        <a:cubicBezTo>
                          <a:pt x="23154" y="519832"/>
                          <a:pt x="21947" y="391117"/>
                          <a:pt x="28171" y="263101"/>
                        </a:cubicBezTo>
                        <a:cubicBezTo>
                          <a:pt x="34965" y="198204"/>
                          <a:pt x="74589" y="211222"/>
                          <a:pt x="121960" y="210968"/>
                        </a:cubicBezTo>
                        <a:cubicBezTo>
                          <a:pt x="123103" y="217851"/>
                          <a:pt x="123674" y="224817"/>
                          <a:pt x="123674" y="231796"/>
                        </a:cubicBezTo>
                        <a:cubicBezTo>
                          <a:pt x="72874" y="256370"/>
                          <a:pt x="60174" y="344889"/>
                          <a:pt x="124246" y="360891"/>
                        </a:cubicBezTo>
                        <a:lnTo>
                          <a:pt x="124627" y="429281"/>
                        </a:lnTo>
                        <a:cubicBezTo>
                          <a:pt x="46966" y="432710"/>
                          <a:pt x="45951" y="548915"/>
                          <a:pt x="125135" y="549486"/>
                        </a:cubicBezTo>
                        <a:lnTo>
                          <a:pt x="125516" y="627083"/>
                        </a:lnTo>
                        <a:cubicBezTo>
                          <a:pt x="40" y="680677"/>
                          <a:pt x="157647" y="791422"/>
                          <a:pt x="143550" y="638069"/>
                        </a:cubicBezTo>
                        <a:cubicBezTo>
                          <a:pt x="209971" y="620416"/>
                          <a:pt x="220385" y="540533"/>
                          <a:pt x="142661" y="533675"/>
                        </a:cubicBezTo>
                        <a:lnTo>
                          <a:pt x="142280" y="444204"/>
                        </a:lnTo>
                        <a:cubicBezTo>
                          <a:pt x="216321" y="434298"/>
                          <a:pt x="216130" y="356764"/>
                          <a:pt x="141772" y="346604"/>
                        </a:cubicBezTo>
                        <a:cubicBezTo>
                          <a:pt x="141772" y="311425"/>
                          <a:pt x="141772" y="215413"/>
                          <a:pt x="140566" y="212429"/>
                        </a:cubicBezTo>
                        <a:cubicBezTo>
                          <a:pt x="140566" y="212429"/>
                          <a:pt x="194096" y="213762"/>
                          <a:pt x="198541" y="213381"/>
                        </a:cubicBezTo>
                        <a:cubicBezTo>
                          <a:pt x="218543" y="211666"/>
                          <a:pt x="234291" y="230589"/>
                          <a:pt x="243943" y="246845"/>
                        </a:cubicBezTo>
                        <a:cubicBezTo>
                          <a:pt x="271376" y="315997"/>
                          <a:pt x="250865" y="395880"/>
                          <a:pt x="255754" y="469095"/>
                        </a:cubicBezTo>
                        <a:cubicBezTo>
                          <a:pt x="240832" y="580093"/>
                          <a:pt x="308015" y="834538"/>
                          <a:pt x="136819" y="834855"/>
                        </a:cubicBezTo>
                        <a:cubicBezTo>
                          <a:pt x="35727" y="844063"/>
                          <a:pt x="10073" y="729382"/>
                          <a:pt x="19344" y="648166"/>
                        </a:cubicBezTo>
                        <a:close/>
                        <a:moveTo>
                          <a:pt x="125008" y="678137"/>
                        </a:moveTo>
                        <a:cubicBezTo>
                          <a:pt x="115928" y="731541"/>
                          <a:pt x="62968" y="668041"/>
                          <a:pt x="125643" y="645435"/>
                        </a:cubicBezTo>
                        <a:cubicBezTo>
                          <a:pt x="126272" y="656357"/>
                          <a:pt x="126100" y="667304"/>
                          <a:pt x="125135" y="678201"/>
                        </a:cubicBezTo>
                        <a:close/>
                        <a:moveTo>
                          <a:pt x="125008" y="531198"/>
                        </a:moveTo>
                        <a:cubicBezTo>
                          <a:pt x="69953" y="529293"/>
                          <a:pt x="68620" y="448966"/>
                          <a:pt x="124627" y="447315"/>
                        </a:cubicBezTo>
                        <a:close/>
                        <a:moveTo>
                          <a:pt x="124119" y="340698"/>
                        </a:moveTo>
                        <a:cubicBezTo>
                          <a:pt x="85193" y="326284"/>
                          <a:pt x="93004" y="270848"/>
                          <a:pt x="123674" y="251798"/>
                        </a:cubicBezTo>
                        <a:cubicBezTo>
                          <a:pt x="123973" y="281643"/>
                          <a:pt x="124183" y="311380"/>
                          <a:pt x="124309" y="341016"/>
                        </a:cubicBezTo>
                        <a:close/>
                        <a:moveTo>
                          <a:pt x="141835" y="365591"/>
                        </a:moveTo>
                        <a:cubicBezTo>
                          <a:pt x="190730" y="374798"/>
                          <a:pt x="194159" y="419057"/>
                          <a:pt x="141835" y="426106"/>
                        </a:cubicBezTo>
                        <a:close/>
                        <a:moveTo>
                          <a:pt x="142724" y="551899"/>
                        </a:moveTo>
                        <a:cubicBezTo>
                          <a:pt x="195493" y="559138"/>
                          <a:pt x="188127" y="605684"/>
                          <a:pt x="143296" y="619781"/>
                        </a:cubicBezTo>
                        <a:cubicBezTo>
                          <a:pt x="143042" y="601429"/>
                          <a:pt x="142978" y="571204"/>
                          <a:pt x="142915" y="5522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61" name="Google Shape;261;p3"/>
                <p:cNvSpPr/>
                <p:nvPr/>
              </p:nvSpPr>
              <p:spPr>
                <a:xfrm>
                  <a:off x="3923169" y="-322375"/>
                  <a:ext cx="17700" cy="3300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262" name="Google Shape;262;p3"/>
              <p:cNvSpPr/>
              <p:nvPr/>
            </p:nvSpPr>
            <p:spPr>
              <a:xfrm>
                <a:off x="3834925" y="3637375"/>
                <a:ext cx="76100" cy="135925"/>
              </a:xfrm>
              <a:custGeom>
                <a:avLst/>
                <a:gdLst/>
                <a:ahLst/>
                <a:cxnLst/>
                <a:rect l="l" t="t" r="r" b="b"/>
                <a:pathLst>
                  <a:path w="3044" h="5437" extrusionOk="0">
                    <a:moveTo>
                      <a:pt x="0" y="0"/>
                    </a:moveTo>
                    <a:cubicBezTo>
                      <a:pt x="372" y="2043"/>
                      <a:pt x="1116" y="4666"/>
                      <a:pt x="3044" y="5437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63" name="Google Shape;263;p3"/>
              <p:cNvSpPr/>
              <p:nvPr/>
            </p:nvSpPr>
            <p:spPr>
              <a:xfrm>
                <a:off x="3834925" y="3552200"/>
                <a:ext cx="182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73" h="870" extrusionOk="0">
                    <a:moveTo>
                      <a:pt x="0" y="0"/>
                    </a:moveTo>
                    <a:cubicBezTo>
                      <a:pt x="37" y="435"/>
                      <a:pt x="37" y="435"/>
                      <a:pt x="73" y="87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64" name="Google Shape;264;p3"/>
          <p:cNvGrpSpPr/>
          <p:nvPr/>
        </p:nvGrpSpPr>
        <p:grpSpPr>
          <a:xfrm>
            <a:off x="9413868" y="9"/>
            <a:ext cx="1395600" cy="5532144"/>
            <a:chOff x="1192601" y="-1724180"/>
            <a:chExt cx="1046700" cy="4149108"/>
          </a:xfrm>
        </p:grpSpPr>
        <p:grpSp>
          <p:nvGrpSpPr>
            <p:cNvPr id="265" name="Google Shape;265;p3"/>
            <p:cNvGrpSpPr/>
            <p:nvPr/>
          </p:nvGrpSpPr>
          <p:grpSpPr>
            <a:xfrm>
              <a:off x="1192601" y="1378228"/>
              <a:ext cx="1046700" cy="1046700"/>
              <a:chOff x="764100" y="3623300"/>
              <a:chExt cx="1046700" cy="1046700"/>
            </a:xfrm>
          </p:grpSpPr>
          <p:sp>
            <p:nvSpPr>
              <p:cNvPr id="266" name="Google Shape;266;p3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7" name="Google Shape;267;p3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68" name="Google Shape;268;p3"/>
            <p:cNvGrpSpPr/>
            <p:nvPr/>
          </p:nvGrpSpPr>
          <p:grpSpPr>
            <a:xfrm>
              <a:off x="1417979" y="-1724180"/>
              <a:ext cx="580390" cy="3855366"/>
              <a:chOff x="522260" y="372820"/>
              <a:chExt cx="530958" cy="3527002"/>
            </a:xfrm>
          </p:grpSpPr>
          <p:grpSp>
            <p:nvGrpSpPr>
              <p:cNvPr id="269" name="Google Shape;269;p3"/>
              <p:cNvGrpSpPr/>
              <p:nvPr/>
            </p:nvGrpSpPr>
            <p:grpSpPr>
              <a:xfrm>
                <a:off x="522260" y="372820"/>
                <a:ext cx="530958" cy="3527002"/>
                <a:chOff x="522260" y="372820"/>
                <a:chExt cx="530958" cy="3527002"/>
              </a:xfrm>
            </p:grpSpPr>
            <p:grpSp>
              <p:nvGrpSpPr>
                <p:cNvPr id="270" name="Google Shape;270;p3"/>
                <p:cNvGrpSpPr/>
                <p:nvPr/>
              </p:nvGrpSpPr>
              <p:grpSpPr>
                <a:xfrm>
                  <a:off x="522260" y="2971595"/>
                  <a:ext cx="530958" cy="928227"/>
                  <a:chOff x="522260" y="2971595"/>
                  <a:chExt cx="530958" cy="928227"/>
                </a:xfrm>
              </p:grpSpPr>
              <p:sp>
                <p:nvSpPr>
                  <p:cNvPr id="271" name="Google Shape;271;p3"/>
                  <p:cNvSpPr/>
                  <p:nvPr/>
                </p:nvSpPr>
                <p:spPr>
                  <a:xfrm>
                    <a:off x="531045" y="3193814"/>
                    <a:ext cx="510950" cy="500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950" h="500199" extrusionOk="0">
                        <a:moveTo>
                          <a:pt x="230344" y="500189"/>
                        </a:moveTo>
                        <a:cubicBezTo>
                          <a:pt x="153916" y="500507"/>
                          <a:pt x="77640" y="493446"/>
                          <a:pt x="2570" y="479108"/>
                        </a:cubicBezTo>
                        <a:cubicBezTo>
                          <a:pt x="-4606" y="452501"/>
                          <a:pt x="4348" y="418084"/>
                          <a:pt x="15841" y="404622"/>
                        </a:cubicBezTo>
                        <a:cubicBezTo>
                          <a:pt x="93" y="296672"/>
                          <a:pt x="174591" y="153479"/>
                          <a:pt x="126458" y="68770"/>
                        </a:cubicBezTo>
                        <a:cubicBezTo>
                          <a:pt x="128236" y="16510"/>
                          <a:pt x="219295" y="6350"/>
                          <a:pt x="261142" y="0"/>
                        </a:cubicBezTo>
                        <a:cubicBezTo>
                          <a:pt x="310926" y="4953"/>
                          <a:pt x="383443" y="12002"/>
                          <a:pt x="388777" y="70612"/>
                        </a:cubicBezTo>
                        <a:cubicBezTo>
                          <a:pt x="365980" y="191262"/>
                          <a:pt x="524603" y="342392"/>
                          <a:pt x="509998" y="472630"/>
                        </a:cubicBezTo>
                        <a:cubicBezTo>
                          <a:pt x="417936" y="491147"/>
                          <a:pt x="324248" y="500380"/>
                          <a:pt x="230344" y="50018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" name="Google Shape;272;p3"/>
                  <p:cNvSpPr/>
                  <p:nvPr/>
                </p:nvSpPr>
                <p:spPr>
                  <a:xfrm>
                    <a:off x="551585" y="3672350"/>
                    <a:ext cx="488949" cy="214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8949" h="214629" extrusionOk="0">
                        <a:moveTo>
                          <a:pt x="243395" y="214630"/>
                        </a:moveTo>
                        <a:cubicBezTo>
                          <a:pt x="147256" y="214630"/>
                          <a:pt x="26352" y="160401"/>
                          <a:pt x="0" y="8001"/>
                        </a:cubicBezTo>
                        <a:cubicBezTo>
                          <a:pt x="165925" y="39751"/>
                          <a:pt x="327279" y="29528"/>
                          <a:pt x="488950" y="0"/>
                        </a:cubicBezTo>
                        <a:cubicBezTo>
                          <a:pt x="471043" y="147384"/>
                          <a:pt x="350266" y="214630"/>
                          <a:pt x="243395" y="214630"/>
                        </a:cubicBezTo>
                        <a:close/>
                      </a:path>
                    </a:pathLst>
                  </a:custGeom>
                  <a:solidFill>
                    <a:srgbClr val="C8F3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" name="Google Shape;273;p3"/>
                  <p:cNvSpPr/>
                  <p:nvPr/>
                </p:nvSpPr>
                <p:spPr>
                  <a:xfrm>
                    <a:off x="685838" y="2977833"/>
                    <a:ext cx="219884" cy="2346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884" h="234649" extrusionOk="0">
                        <a:moveTo>
                          <a:pt x="2590" y="234649"/>
                        </a:moveTo>
                        <a:cubicBezTo>
                          <a:pt x="7987" y="210011"/>
                          <a:pt x="-12142" y="33672"/>
                          <a:pt x="12877" y="45419"/>
                        </a:cubicBezTo>
                        <a:cubicBezTo>
                          <a:pt x="33197" y="50182"/>
                          <a:pt x="23545" y="24210"/>
                          <a:pt x="35038" y="16590"/>
                        </a:cubicBezTo>
                        <a:cubicBezTo>
                          <a:pt x="50913" y="906"/>
                          <a:pt x="85394" y="1604"/>
                          <a:pt x="109714" y="1922"/>
                        </a:cubicBezTo>
                        <a:cubicBezTo>
                          <a:pt x="145528" y="-936"/>
                          <a:pt x="189026" y="-6841"/>
                          <a:pt x="188835" y="38879"/>
                        </a:cubicBezTo>
                        <a:cubicBezTo>
                          <a:pt x="250875" y="39895"/>
                          <a:pt x="199503" y="186770"/>
                          <a:pt x="206869" y="233824"/>
                        </a:cubicBezTo>
                        <a:cubicBezTo>
                          <a:pt x="139369" y="212361"/>
                          <a:pt x="71932" y="215091"/>
                          <a:pt x="2590" y="23464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4" name="Google Shape;274;p3"/>
                  <p:cNvSpPr/>
                  <p:nvPr/>
                </p:nvSpPr>
                <p:spPr>
                  <a:xfrm>
                    <a:off x="522260" y="2971595"/>
                    <a:ext cx="530958" cy="928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958" h="928227" extrusionOk="0">
                        <a:moveTo>
                          <a:pt x="516306" y="619347"/>
                        </a:moveTo>
                        <a:cubicBezTo>
                          <a:pt x="501638" y="504285"/>
                          <a:pt x="397942" y="417798"/>
                          <a:pt x="399530" y="298926"/>
                        </a:cubicBezTo>
                        <a:cubicBezTo>
                          <a:pt x="413182" y="300514"/>
                          <a:pt x="390830" y="254159"/>
                          <a:pt x="381178" y="244380"/>
                        </a:cubicBezTo>
                        <a:cubicBezTo>
                          <a:pt x="383210" y="187992"/>
                          <a:pt x="385369" y="132175"/>
                          <a:pt x="387528" y="75787"/>
                        </a:cubicBezTo>
                        <a:cubicBezTo>
                          <a:pt x="392481" y="54070"/>
                          <a:pt x="381559" y="34449"/>
                          <a:pt x="356731" y="40227"/>
                        </a:cubicBezTo>
                        <a:cubicBezTo>
                          <a:pt x="358255" y="-10573"/>
                          <a:pt x="307645" y="730"/>
                          <a:pt x="273609" y="1810"/>
                        </a:cubicBezTo>
                        <a:cubicBezTo>
                          <a:pt x="240780" y="1429"/>
                          <a:pt x="184074" y="-222"/>
                          <a:pt x="184328" y="45244"/>
                        </a:cubicBezTo>
                        <a:cubicBezTo>
                          <a:pt x="174803" y="45815"/>
                          <a:pt x="158928" y="42640"/>
                          <a:pt x="158928" y="56547"/>
                        </a:cubicBezTo>
                        <a:cubicBezTo>
                          <a:pt x="158928" y="118777"/>
                          <a:pt x="158039" y="180435"/>
                          <a:pt x="158357" y="242475"/>
                        </a:cubicBezTo>
                        <a:cubicBezTo>
                          <a:pt x="144260" y="248825"/>
                          <a:pt x="112383" y="292767"/>
                          <a:pt x="140577" y="307753"/>
                        </a:cubicBezTo>
                        <a:cubicBezTo>
                          <a:pt x="150102" y="385159"/>
                          <a:pt x="15736" y="506508"/>
                          <a:pt x="18784" y="626967"/>
                        </a:cubicBezTo>
                        <a:cubicBezTo>
                          <a:pt x="-3124" y="640493"/>
                          <a:pt x="-8013" y="706215"/>
                          <a:pt x="15672" y="712756"/>
                        </a:cubicBezTo>
                        <a:cubicBezTo>
                          <a:pt x="65075" y="1013238"/>
                          <a:pt x="505638" y="992854"/>
                          <a:pt x="526720" y="692753"/>
                        </a:cubicBezTo>
                        <a:cubicBezTo>
                          <a:pt x="534785" y="671862"/>
                          <a:pt x="531356" y="631984"/>
                          <a:pt x="516306" y="619347"/>
                        </a:cubicBezTo>
                        <a:close/>
                        <a:moveTo>
                          <a:pt x="498399" y="620300"/>
                        </a:moveTo>
                        <a:cubicBezTo>
                          <a:pt x="475749" y="621824"/>
                          <a:pt x="453079" y="623176"/>
                          <a:pt x="430391" y="624364"/>
                        </a:cubicBezTo>
                        <a:cubicBezTo>
                          <a:pt x="405708" y="518319"/>
                          <a:pt x="384842" y="411531"/>
                          <a:pt x="367780" y="304006"/>
                        </a:cubicBezTo>
                        <a:cubicBezTo>
                          <a:pt x="372606" y="303308"/>
                          <a:pt x="377432" y="302673"/>
                          <a:pt x="382194" y="301911"/>
                        </a:cubicBezTo>
                        <a:cubicBezTo>
                          <a:pt x="378511" y="420973"/>
                          <a:pt x="481889" y="506762"/>
                          <a:pt x="498399" y="620300"/>
                        </a:cubicBezTo>
                        <a:close/>
                        <a:moveTo>
                          <a:pt x="278689" y="312579"/>
                        </a:moveTo>
                        <a:cubicBezTo>
                          <a:pt x="287389" y="312198"/>
                          <a:pt x="296025" y="311690"/>
                          <a:pt x="304661" y="311118"/>
                        </a:cubicBezTo>
                        <a:cubicBezTo>
                          <a:pt x="318040" y="416738"/>
                          <a:pt x="331477" y="522383"/>
                          <a:pt x="344983" y="628047"/>
                        </a:cubicBezTo>
                        <a:cubicBezTo>
                          <a:pt x="322568" y="628809"/>
                          <a:pt x="300216" y="629507"/>
                          <a:pt x="277800" y="629952"/>
                        </a:cubicBezTo>
                        <a:cubicBezTo>
                          <a:pt x="271844" y="524237"/>
                          <a:pt x="272136" y="418262"/>
                          <a:pt x="278689" y="312579"/>
                        </a:cubicBezTo>
                        <a:close/>
                        <a:moveTo>
                          <a:pt x="322504" y="309531"/>
                        </a:moveTo>
                        <a:cubicBezTo>
                          <a:pt x="331775" y="308642"/>
                          <a:pt x="341046" y="307626"/>
                          <a:pt x="350317" y="306483"/>
                        </a:cubicBezTo>
                        <a:cubicBezTo>
                          <a:pt x="367253" y="413417"/>
                          <a:pt x="387928" y="519633"/>
                          <a:pt x="412357" y="625126"/>
                        </a:cubicBezTo>
                        <a:cubicBezTo>
                          <a:pt x="395910" y="625951"/>
                          <a:pt x="379400" y="626713"/>
                          <a:pt x="362954" y="627348"/>
                        </a:cubicBezTo>
                        <a:cubicBezTo>
                          <a:pt x="349111" y="521430"/>
                          <a:pt x="335541" y="415493"/>
                          <a:pt x="322250" y="309531"/>
                        </a:cubicBezTo>
                        <a:close/>
                        <a:moveTo>
                          <a:pt x="365684" y="58452"/>
                        </a:moveTo>
                        <a:cubicBezTo>
                          <a:pt x="375273" y="59277"/>
                          <a:pt x="368542" y="74581"/>
                          <a:pt x="369939" y="81248"/>
                        </a:cubicBezTo>
                        <a:lnTo>
                          <a:pt x="175946" y="137382"/>
                        </a:lnTo>
                        <a:cubicBezTo>
                          <a:pt x="175946" y="127984"/>
                          <a:pt x="175946" y="118332"/>
                          <a:pt x="175946" y="109125"/>
                        </a:cubicBezTo>
                        <a:cubicBezTo>
                          <a:pt x="212713" y="94837"/>
                          <a:pt x="258496" y="85947"/>
                          <a:pt x="287643" y="60547"/>
                        </a:cubicBezTo>
                        <a:cubicBezTo>
                          <a:pt x="313360" y="60611"/>
                          <a:pt x="339649" y="57309"/>
                          <a:pt x="365430" y="58452"/>
                        </a:cubicBezTo>
                        <a:close/>
                        <a:moveTo>
                          <a:pt x="175438" y="205454"/>
                        </a:moveTo>
                        <a:lnTo>
                          <a:pt x="366827" y="159671"/>
                        </a:lnTo>
                        <a:lnTo>
                          <a:pt x="364224" y="230791"/>
                        </a:lnTo>
                        <a:cubicBezTo>
                          <a:pt x="308090" y="199041"/>
                          <a:pt x="233033" y="208248"/>
                          <a:pt x="175311" y="231616"/>
                        </a:cubicBezTo>
                        <a:close/>
                        <a:moveTo>
                          <a:pt x="175438" y="187230"/>
                        </a:moveTo>
                        <a:cubicBezTo>
                          <a:pt x="175438" y="176688"/>
                          <a:pt x="175438" y="166084"/>
                          <a:pt x="175438" y="155480"/>
                        </a:cubicBezTo>
                        <a:lnTo>
                          <a:pt x="368796" y="99536"/>
                        </a:lnTo>
                        <a:lnTo>
                          <a:pt x="367272" y="141256"/>
                        </a:lnTo>
                        <a:close/>
                        <a:moveTo>
                          <a:pt x="229032" y="21622"/>
                        </a:moveTo>
                        <a:cubicBezTo>
                          <a:pt x="256401" y="25305"/>
                          <a:pt x="342570" y="-222"/>
                          <a:pt x="338760" y="40672"/>
                        </a:cubicBezTo>
                        <a:lnTo>
                          <a:pt x="201600" y="44418"/>
                        </a:lnTo>
                        <a:cubicBezTo>
                          <a:pt x="197155" y="28861"/>
                          <a:pt x="217793" y="22765"/>
                          <a:pt x="229096" y="21749"/>
                        </a:cubicBezTo>
                        <a:close/>
                        <a:moveTo>
                          <a:pt x="263830" y="59150"/>
                        </a:moveTo>
                        <a:cubicBezTo>
                          <a:pt x="235046" y="71260"/>
                          <a:pt x="205645" y="81858"/>
                          <a:pt x="175756" y="90900"/>
                        </a:cubicBezTo>
                        <a:lnTo>
                          <a:pt x="175756" y="63722"/>
                        </a:lnTo>
                        <a:cubicBezTo>
                          <a:pt x="201664" y="62897"/>
                          <a:pt x="238113" y="59976"/>
                          <a:pt x="263894" y="59404"/>
                        </a:cubicBezTo>
                        <a:close/>
                        <a:moveTo>
                          <a:pt x="260973" y="230600"/>
                        </a:moveTo>
                        <a:cubicBezTo>
                          <a:pt x="306439" y="226028"/>
                          <a:pt x="366891" y="233838"/>
                          <a:pt x="384036" y="283432"/>
                        </a:cubicBezTo>
                        <a:cubicBezTo>
                          <a:pt x="303873" y="296939"/>
                          <a:pt x="222193" y="298945"/>
                          <a:pt x="141466" y="289401"/>
                        </a:cubicBezTo>
                        <a:cubicBezTo>
                          <a:pt x="157404" y="243554"/>
                          <a:pt x="218110" y="233521"/>
                          <a:pt x="261036" y="230854"/>
                        </a:cubicBezTo>
                        <a:close/>
                        <a:moveTo>
                          <a:pt x="259639" y="630269"/>
                        </a:moveTo>
                        <a:cubicBezTo>
                          <a:pt x="238005" y="630606"/>
                          <a:pt x="216313" y="630796"/>
                          <a:pt x="194552" y="630841"/>
                        </a:cubicBezTo>
                        <a:cubicBezTo>
                          <a:pt x="210300" y="525005"/>
                          <a:pt x="226003" y="419176"/>
                          <a:pt x="241669" y="313341"/>
                        </a:cubicBezTo>
                        <a:cubicBezTo>
                          <a:pt x="248019" y="313341"/>
                          <a:pt x="254369" y="313341"/>
                          <a:pt x="260719" y="313341"/>
                        </a:cubicBezTo>
                        <a:cubicBezTo>
                          <a:pt x="254172" y="418871"/>
                          <a:pt x="253810" y="524694"/>
                          <a:pt x="259639" y="630269"/>
                        </a:cubicBezTo>
                        <a:close/>
                        <a:moveTo>
                          <a:pt x="177089" y="630904"/>
                        </a:moveTo>
                        <a:cubicBezTo>
                          <a:pt x="155309" y="630904"/>
                          <a:pt x="133528" y="630904"/>
                          <a:pt x="111748" y="630333"/>
                        </a:cubicBezTo>
                        <a:cubicBezTo>
                          <a:pt x="143498" y="524478"/>
                          <a:pt x="175248" y="418751"/>
                          <a:pt x="206490" y="312833"/>
                        </a:cubicBezTo>
                        <a:lnTo>
                          <a:pt x="224206" y="313277"/>
                        </a:lnTo>
                        <a:cubicBezTo>
                          <a:pt x="208630" y="419195"/>
                          <a:pt x="192920" y="525069"/>
                          <a:pt x="177089" y="630904"/>
                        </a:cubicBezTo>
                        <a:close/>
                        <a:moveTo>
                          <a:pt x="76759" y="501047"/>
                        </a:moveTo>
                        <a:cubicBezTo>
                          <a:pt x="112129" y="441801"/>
                          <a:pt x="157849" y="381857"/>
                          <a:pt x="157468" y="309721"/>
                        </a:cubicBezTo>
                        <a:cubicBezTo>
                          <a:pt x="168009" y="310737"/>
                          <a:pt x="178550" y="311499"/>
                          <a:pt x="189218" y="312071"/>
                        </a:cubicBezTo>
                        <a:cubicBezTo>
                          <a:pt x="157550" y="417906"/>
                          <a:pt x="125908" y="523887"/>
                          <a:pt x="94285" y="630015"/>
                        </a:cubicBezTo>
                        <a:cubicBezTo>
                          <a:pt x="74854" y="629571"/>
                          <a:pt x="55423" y="629126"/>
                          <a:pt x="35992" y="628491"/>
                        </a:cubicBezTo>
                        <a:cubicBezTo>
                          <a:pt x="33960" y="582454"/>
                          <a:pt x="54026" y="539591"/>
                          <a:pt x="76886" y="500920"/>
                        </a:cubicBezTo>
                        <a:close/>
                        <a:moveTo>
                          <a:pt x="356858" y="897604"/>
                        </a:moveTo>
                        <a:cubicBezTo>
                          <a:pt x="221222" y="951325"/>
                          <a:pt x="58725" y="859504"/>
                          <a:pt x="34024" y="716248"/>
                        </a:cubicBezTo>
                        <a:cubicBezTo>
                          <a:pt x="191294" y="742912"/>
                          <a:pt x="352178" y="739813"/>
                          <a:pt x="508305" y="707104"/>
                        </a:cubicBezTo>
                        <a:lnTo>
                          <a:pt x="509194" y="707549"/>
                        </a:lnTo>
                        <a:cubicBezTo>
                          <a:pt x="496145" y="793623"/>
                          <a:pt x="438030" y="866134"/>
                          <a:pt x="356858" y="897604"/>
                        </a:cubicBezTo>
                        <a:close/>
                        <a:moveTo>
                          <a:pt x="512560" y="681704"/>
                        </a:moveTo>
                        <a:cubicBezTo>
                          <a:pt x="511855" y="684092"/>
                          <a:pt x="510985" y="686422"/>
                          <a:pt x="509956" y="688689"/>
                        </a:cubicBezTo>
                        <a:cubicBezTo>
                          <a:pt x="348952" y="722706"/>
                          <a:pt x="182842" y="724865"/>
                          <a:pt x="21006" y="695039"/>
                        </a:cubicBezTo>
                        <a:cubicBezTo>
                          <a:pt x="14332" y="679355"/>
                          <a:pt x="14961" y="661511"/>
                          <a:pt x="22721" y="646335"/>
                        </a:cubicBezTo>
                        <a:cubicBezTo>
                          <a:pt x="183897" y="651967"/>
                          <a:pt x="345263" y="649148"/>
                          <a:pt x="506146" y="637889"/>
                        </a:cubicBezTo>
                        <a:cubicBezTo>
                          <a:pt x="514351" y="650945"/>
                          <a:pt x="516681" y="666845"/>
                          <a:pt x="512560" y="68170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75" name="Google Shape;275;p3"/>
                <p:cNvSpPr/>
                <p:nvPr/>
              </p:nvSpPr>
              <p:spPr>
                <a:xfrm>
                  <a:off x="786939" y="372820"/>
                  <a:ext cx="17700" cy="26052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276" name="Google Shape;276;p3"/>
              <p:cNvSpPr/>
              <p:nvPr/>
            </p:nvSpPr>
            <p:spPr>
              <a:xfrm>
                <a:off x="636125" y="3766050"/>
                <a:ext cx="121425" cy="7430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972" extrusionOk="0">
                    <a:moveTo>
                      <a:pt x="0" y="0"/>
                    </a:moveTo>
                    <a:cubicBezTo>
                      <a:pt x="1186" y="1482"/>
                      <a:pt x="3080" y="2306"/>
                      <a:pt x="4857" y="2972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77" name="Google Shape;277;p3"/>
          <p:cNvGrpSpPr/>
          <p:nvPr/>
        </p:nvGrpSpPr>
        <p:grpSpPr>
          <a:xfrm>
            <a:off x="8014579" y="2"/>
            <a:ext cx="1395600" cy="3724503"/>
            <a:chOff x="6010934" y="1"/>
            <a:chExt cx="1046700" cy="2793377"/>
          </a:xfrm>
        </p:grpSpPr>
        <p:grpSp>
          <p:nvGrpSpPr>
            <p:cNvPr id="278" name="Google Shape;278;p3"/>
            <p:cNvGrpSpPr/>
            <p:nvPr/>
          </p:nvGrpSpPr>
          <p:grpSpPr>
            <a:xfrm>
              <a:off x="6010934" y="1746678"/>
              <a:ext cx="1046700" cy="1046700"/>
              <a:chOff x="764100" y="3623300"/>
              <a:chExt cx="1046700" cy="1046700"/>
            </a:xfrm>
          </p:grpSpPr>
          <p:sp>
            <p:nvSpPr>
              <p:cNvPr id="279" name="Google Shape;279;p3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81" name="Google Shape;281;p3"/>
            <p:cNvGrpSpPr/>
            <p:nvPr/>
          </p:nvGrpSpPr>
          <p:grpSpPr>
            <a:xfrm>
              <a:off x="6308747" y="1"/>
              <a:ext cx="441786" cy="2571886"/>
              <a:chOff x="1121941" y="1609666"/>
              <a:chExt cx="404159" cy="2352837"/>
            </a:xfrm>
          </p:grpSpPr>
          <p:grpSp>
            <p:nvGrpSpPr>
              <p:cNvPr id="282" name="Google Shape;282;p3"/>
              <p:cNvGrpSpPr/>
              <p:nvPr/>
            </p:nvGrpSpPr>
            <p:grpSpPr>
              <a:xfrm>
                <a:off x="1121941" y="1609666"/>
                <a:ext cx="404159" cy="2352837"/>
                <a:chOff x="1121941" y="1609666"/>
                <a:chExt cx="404159" cy="2352837"/>
              </a:xfrm>
            </p:grpSpPr>
            <p:grpSp>
              <p:nvGrpSpPr>
                <p:cNvPr id="283" name="Google Shape;283;p3"/>
                <p:cNvGrpSpPr/>
                <p:nvPr/>
              </p:nvGrpSpPr>
              <p:grpSpPr>
                <a:xfrm>
                  <a:off x="1121941" y="2971595"/>
                  <a:ext cx="404159" cy="990908"/>
                  <a:chOff x="1121941" y="2969319"/>
                  <a:chExt cx="404159" cy="990908"/>
                </a:xfrm>
              </p:grpSpPr>
              <p:sp>
                <p:nvSpPr>
                  <p:cNvPr id="284" name="Google Shape;284;p3"/>
                  <p:cNvSpPr/>
                  <p:nvPr/>
                </p:nvSpPr>
                <p:spPr>
                  <a:xfrm>
                    <a:off x="1210876" y="2975878"/>
                    <a:ext cx="215728" cy="222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728" h="222824" extrusionOk="0">
                        <a:moveTo>
                          <a:pt x="14190" y="222824"/>
                        </a:moveTo>
                        <a:cubicBezTo>
                          <a:pt x="13301" y="174692"/>
                          <a:pt x="-21687" y="79251"/>
                          <a:pt x="21620" y="60582"/>
                        </a:cubicBezTo>
                        <a:cubicBezTo>
                          <a:pt x="36987" y="27244"/>
                          <a:pt x="55021" y="2797"/>
                          <a:pt x="105440" y="321"/>
                        </a:cubicBezTo>
                        <a:cubicBezTo>
                          <a:pt x="154017" y="-2156"/>
                          <a:pt x="177385" y="9655"/>
                          <a:pt x="182021" y="37976"/>
                        </a:cubicBezTo>
                        <a:cubicBezTo>
                          <a:pt x="233265" y="47692"/>
                          <a:pt x="210405" y="171326"/>
                          <a:pt x="211993" y="215776"/>
                        </a:cubicBezTo>
                        <a:cubicBezTo>
                          <a:pt x="143159" y="198060"/>
                          <a:pt x="79024" y="196790"/>
                          <a:pt x="14190" y="22282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5" name="Google Shape;285;p3"/>
                  <p:cNvSpPr/>
                  <p:nvPr/>
                </p:nvSpPr>
                <p:spPr>
                  <a:xfrm>
                    <a:off x="1160257" y="3179981"/>
                    <a:ext cx="324636" cy="229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636" h="229478" extrusionOk="0">
                        <a:moveTo>
                          <a:pt x="1626" y="229478"/>
                        </a:moveTo>
                        <a:cubicBezTo>
                          <a:pt x="-8216" y="108447"/>
                          <a:pt x="24042" y="-8456"/>
                          <a:pt x="169393" y="878"/>
                        </a:cubicBezTo>
                        <a:cubicBezTo>
                          <a:pt x="307379" y="-10678"/>
                          <a:pt x="337541" y="93334"/>
                          <a:pt x="320206" y="222176"/>
                        </a:cubicBezTo>
                        <a:cubicBezTo>
                          <a:pt x="210923" y="232019"/>
                          <a:pt x="109767" y="228018"/>
                          <a:pt x="1626" y="22947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6" name="Google Shape;286;p3"/>
                  <p:cNvSpPr/>
                  <p:nvPr/>
                </p:nvSpPr>
                <p:spPr>
                  <a:xfrm>
                    <a:off x="1128931" y="3411844"/>
                    <a:ext cx="389306" cy="540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306" h="540604" extrusionOk="0">
                        <a:moveTo>
                          <a:pt x="192718" y="540604"/>
                        </a:moveTo>
                        <a:cubicBezTo>
                          <a:pt x="42795" y="527142"/>
                          <a:pt x="232596" y="425161"/>
                          <a:pt x="116836" y="455260"/>
                        </a:cubicBezTo>
                        <a:cubicBezTo>
                          <a:pt x="83054" y="460150"/>
                          <a:pt x="19744" y="479835"/>
                          <a:pt x="7679" y="435512"/>
                        </a:cubicBezTo>
                        <a:cubicBezTo>
                          <a:pt x="-6227" y="397920"/>
                          <a:pt x="57844" y="371440"/>
                          <a:pt x="34857" y="364582"/>
                        </a:cubicBezTo>
                        <a:cubicBezTo>
                          <a:pt x="15807" y="363122"/>
                          <a:pt x="3107" y="353533"/>
                          <a:pt x="1393" y="338801"/>
                        </a:cubicBezTo>
                        <a:cubicBezTo>
                          <a:pt x="-3560" y="319434"/>
                          <a:pt x="17585" y="304638"/>
                          <a:pt x="35175" y="291748"/>
                        </a:cubicBezTo>
                        <a:cubicBezTo>
                          <a:pt x="33651" y="285398"/>
                          <a:pt x="30158" y="276762"/>
                          <a:pt x="28380" y="270412"/>
                        </a:cubicBezTo>
                        <a:cubicBezTo>
                          <a:pt x="-19689" y="256061"/>
                          <a:pt x="-258" y="192307"/>
                          <a:pt x="38985" y="180877"/>
                        </a:cubicBezTo>
                        <a:cubicBezTo>
                          <a:pt x="42490" y="180629"/>
                          <a:pt x="45138" y="177588"/>
                          <a:pt x="44890" y="174082"/>
                        </a:cubicBezTo>
                        <a:cubicBezTo>
                          <a:pt x="44643" y="170577"/>
                          <a:pt x="41601" y="167929"/>
                          <a:pt x="38096" y="168177"/>
                        </a:cubicBezTo>
                        <a:cubicBezTo>
                          <a:pt x="3044" y="163224"/>
                          <a:pt x="21776" y="119663"/>
                          <a:pt x="43303" y="106836"/>
                        </a:cubicBezTo>
                        <a:cubicBezTo>
                          <a:pt x="74418" y="82706"/>
                          <a:pt x="71370" y="31969"/>
                          <a:pt x="69020" y="5680"/>
                        </a:cubicBezTo>
                        <a:cubicBezTo>
                          <a:pt x="85911" y="5045"/>
                          <a:pt x="131758" y="4664"/>
                          <a:pt x="151570" y="4601"/>
                        </a:cubicBezTo>
                        <a:cubicBezTo>
                          <a:pt x="174303" y="59274"/>
                          <a:pt x="87499" y="134903"/>
                          <a:pt x="126170" y="158652"/>
                        </a:cubicBezTo>
                        <a:cubicBezTo>
                          <a:pt x="332545" y="108296"/>
                          <a:pt x="234120" y="166526"/>
                          <a:pt x="237422" y="1362"/>
                        </a:cubicBezTo>
                        <a:cubicBezTo>
                          <a:pt x="249741" y="-2130"/>
                          <a:pt x="299271" y="2378"/>
                          <a:pt x="325624" y="854"/>
                        </a:cubicBezTo>
                        <a:cubicBezTo>
                          <a:pt x="266823" y="105439"/>
                          <a:pt x="408174" y="108804"/>
                          <a:pt x="387155" y="185449"/>
                        </a:cubicBezTo>
                        <a:cubicBezTo>
                          <a:pt x="375090" y="210849"/>
                          <a:pt x="334958" y="200752"/>
                          <a:pt x="326830" y="215802"/>
                        </a:cubicBezTo>
                        <a:cubicBezTo>
                          <a:pt x="326830" y="221707"/>
                          <a:pt x="332101" y="222152"/>
                          <a:pt x="337054" y="222152"/>
                        </a:cubicBezTo>
                        <a:cubicBezTo>
                          <a:pt x="407539" y="236439"/>
                          <a:pt x="379472" y="299177"/>
                          <a:pt x="313876" y="302733"/>
                        </a:cubicBezTo>
                        <a:cubicBezTo>
                          <a:pt x="286508" y="321783"/>
                          <a:pt x="354897" y="305337"/>
                          <a:pt x="360866" y="348326"/>
                        </a:cubicBezTo>
                        <a:cubicBezTo>
                          <a:pt x="367661" y="376711"/>
                          <a:pt x="350135" y="382108"/>
                          <a:pt x="333307" y="403444"/>
                        </a:cubicBezTo>
                        <a:cubicBezTo>
                          <a:pt x="365565" y="417414"/>
                          <a:pt x="387663" y="440084"/>
                          <a:pt x="362200" y="476469"/>
                        </a:cubicBezTo>
                        <a:cubicBezTo>
                          <a:pt x="318321" y="516411"/>
                          <a:pt x="249868" y="528857"/>
                          <a:pt x="192718" y="540604"/>
                        </a:cubicBezTo>
                        <a:close/>
                      </a:path>
                    </a:pathLst>
                  </a:custGeom>
                  <a:solidFill>
                    <a:srgbClr val="CFE5B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7" name="Google Shape;287;p3"/>
                  <p:cNvSpPr/>
                  <p:nvPr/>
                </p:nvSpPr>
                <p:spPr>
                  <a:xfrm>
                    <a:off x="1121941" y="2969319"/>
                    <a:ext cx="404159" cy="9909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159" h="990908" extrusionOk="0">
                        <a:moveTo>
                          <a:pt x="396558" y="583905"/>
                        </a:moveTo>
                        <a:cubicBezTo>
                          <a:pt x="363665" y="545170"/>
                          <a:pt x="299149" y="524850"/>
                          <a:pt x="338075" y="447063"/>
                        </a:cubicBezTo>
                        <a:cubicBezTo>
                          <a:pt x="339535" y="444205"/>
                          <a:pt x="370904" y="448269"/>
                          <a:pt x="367920" y="426933"/>
                        </a:cubicBezTo>
                        <a:cubicBezTo>
                          <a:pt x="376619" y="356321"/>
                          <a:pt x="377762" y="266786"/>
                          <a:pt x="312865" y="222019"/>
                        </a:cubicBezTo>
                        <a:cubicBezTo>
                          <a:pt x="314326" y="182014"/>
                          <a:pt x="328359" y="29931"/>
                          <a:pt x="274257" y="35328"/>
                        </a:cubicBezTo>
                        <a:cubicBezTo>
                          <a:pt x="255207" y="-16234"/>
                          <a:pt x="119635" y="-11789"/>
                          <a:pt x="115888" y="51521"/>
                        </a:cubicBezTo>
                        <a:cubicBezTo>
                          <a:pt x="66358" y="56474"/>
                          <a:pt x="92711" y="194840"/>
                          <a:pt x="93600" y="232242"/>
                        </a:cubicBezTo>
                        <a:cubicBezTo>
                          <a:pt x="31814" y="278470"/>
                          <a:pt x="26607" y="363941"/>
                          <a:pt x="28766" y="435442"/>
                        </a:cubicBezTo>
                        <a:cubicBezTo>
                          <a:pt x="29211" y="460842"/>
                          <a:pt x="57849" y="448840"/>
                          <a:pt x="70740" y="450746"/>
                        </a:cubicBezTo>
                        <a:cubicBezTo>
                          <a:pt x="73851" y="483511"/>
                          <a:pt x="74994" y="521611"/>
                          <a:pt x="46991" y="544408"/>
                        </a:cubicBezTo>
                        <a:cubicBezTo>
                          <a:pt x="20829" y="559775"/>
                          <a:pt x="1906" y="611464"/>
                          <a:pt x="44133" y="617497"/>
                        </a:cubicBezTo>
                        <a:cubicBezTo>
                          <a:pt x="890" y="630197"/>
                          <a:pt x="-22097" y="700682"/>
                          <a:pt x="29973" y="716557"/>
                        </a:cubicBezTo>
                        <a:cubicBezTo>
                          <a:pt x="31179" y="718461"/>
                          <a:pt x="32132" y="730336"/>
                          <a:pt x="35878" y="733384"/>
                        </a:cubicBezTo>
                        <a:cubicBezTo>
                          <a:pt x="-9588" y="750021"/>
                          <a:pt x="-11620" y="809584"/>
                          <a:pt x="41276" y="813584"/>
                        </a:cubicBezTo>
                        <a:cubicBezTo>
                          <a:pt x="-3746" y="839747"/>
                          <a:pt x="-8318" y="908200"/>
                          <a:pt x="53150" y="912772"/>
                        </a:cubicBezTo>
                        <a:cubicBezTo>
                          <a:pt x="88837" y="913153"/>
                          <a:pt x="124016" y="903310"/>
                          <a:pt x="159259" y="898421"/>
                        </a:cubicBezTo>
                        <a:cubicBezTo>
                          <a:pt x="137224" y="913788"/>
                          <a:pt x="124270" y="946998"/>
                          <a:pt x="142368" y="970176"/>
                        </a:cubicBezTo>
                        <a:cubicBezTo>
                          <a:pt x="170879" y="1006688"/>
                          <a:pt x="222568" y="986051"/>
                          <a:pt x="258319" y="975319"/>
                        </a:cubicBezTo>
                        <a:cubicBezTo>
                          <a:pt x="297562" y="961285"/>
                          <a:pt x="346012" y="957857"/>
                          <a:pt x="374079" y="923821"/>
                        </a:cubicBezTo>
                        <a:cubicBezTo>
                          <a:pt x="397638" y="896008"/>
                          <a:pt x="385382" y="849653"/>
                          <a:pt x="346647" y="845652"/>
                        </a:cubicBezTo>
                        <a:cubicBezTo>
                          <a:pt x="371279" y="834501"/>
                          <a:pt x="382207" y="805495"/>
                          <a:pt x="371057" y="780857"/>
                        </a:cubicBezTo>
                        <a:cubicBezTo>
                          <a:pt x="362344" y="761610"/>
                          <a:pt x="342259" y="750123"/>
                          <a:pt x="321247" y="752371"/>
                        </a:cubicBezTo>
                        <a:cubicBezTo>
                          <a:pt x="385382" y="748434"/>
                          <a:pt x="427991" y="685505"/>
                          <a:pt x="350584" y="659597"/>
                        </a:cubicBezTo>
                        <a:cubicBezTo>
                          <a:pt x="302515" y="655787"/>
                          <a:pt x="436690" y="669821"/>
                          <a:pt x="396558" y="583905"/>
                        </a:cubicBezTo>
                        <a:close/>
                        <a:moveTo>
                          <a:pt x="291339" y="83525"/>
                        </a:moveTo>
                        <a:cubicBezTo>
                          <a:pt x="291847" y="98828"/>
                          <a:pt x="292418" y="114132"/>
                          <a:pt x="292926" y="129435"/>
                        </a:cubicBezTo>
                        <a:lnTo>
                          <a:pt x="105792" y="175981"/>
                        </a:lnTo>
                        <a:cubicBezTo>
                          <a:pt x="105030" y="163916"/>
                          <a:pt x="104776" y="151851"/>
                          <a:pt x="104776" y="139786"/>
                        </a:cubicBezTo>
                        <a:cubicBezTo>
                          <a:pt x="166307" y="129753"/>
                          <a:pt x="229172" y="100162"/>
                          <a:pt x="291085" y="83525"/>
                        </a:cubicBezTo>
                        <a:close/>
                        <a:moveTo>
                          <a:pt x="293561" y="147533"/>
                        </a:moveTo>
                        <a:lnTo>
                          <a:pt x="295847" y="212049"/>
                        </a:lnTo>
                        <a:cubicBezTo>
                          <a:pt x="235459" y="188897"/>
                          <a:pt x="168117" y="192212"/>
                          <a:pt x="110300" y="221193"/>
                        </a:cubicBezTo>
                        <a:cubicBezTo>
                          <a:pt x="109094" y="212113"/>
                          <a:pt x="108141" y="202969"/>
                          <a:pt x="107379" y="193824"/>
                        </a:cubicBezTo>
                        <a:close/>
                        <a:moveTo>
                          <a:pt x="194057" y="16152"/>
                        </a:moveTo>
                        <a:cubicBezTo>
                          <a:pt x="213869" y="14056"/>
                          <a:pt x="248984" y="13548"/>
                          <a:pt x="256096" y="36979"/>
                        </a:cubicBezTo>
                        <a:cubicBezTo>
                          <a:pt x="215139" y="41107"/>
                          <a:pt x="174181" y="45615"/>
                          <a:pt x="133224" y="49679"/>
                        </a:cubicBezTo>
                        <a:cubicBezTo>
                          <a:pt x="136208" y="21613"/>
                          <a:pt x="171768" y="18438"/>
                          <a:pt x="193803" y="16152"/>
                        </a:cubicBezTo>
                        <a:close/>
                        <a:moveTo>
                          <a:pt x="111507" y="70444"/>
                        </a:moveTo>
                        <a:cubicBezTo>
                          <a:pt x="137605" y="72095"/>
                          <a:pt x="295276" y="37170"/>
                          <a:pt x="290323" y="65554"/>
                        </a:cubicBezTo>
                        <a:cubicBezTo>
                          <a:pt x="228918" y="86446"/>
                          <a:pt x="165355" y="103083"/>
                          <a:pt x="105093" y="126197"/>
                        </a:cubicBezTo>
                        <a:cubicBezTo>
                          <a:pt x="106681" y="108417"/>
                          <a:pt x="102680" y="86065"/>
                          <a:pt x="111189" y="70444"/>
                        </a:cubicBezTo>
                        <a:close/>
                        <a:moveTo>
                          <a:pt x="46419" y="432902"/>
                        </a:moveTo>
                        <a:cubicBezTo>
                          <a:pt x="42609" y="356067"/>
                          <a:pt x="52769" y="256499"/>
                          <a:pt x="137034" y="227416"/>
                        </a:cubicBezTo>
                        <a:cubicBezTo>
                          <a:pt x="293561" y="176616"/>
                          <a:pt x="379921" y="271866"/>
                          <a:pt x="350521" y="426870"/>
                        </a:cubicBezTo>
                        <a:close/>
                        <a:moveTo>
                          <a:pt x="262319" y="567204"/>
                        </a:moveTo>
                        <a:lnTo>
                          <a:pt x="131636" y="595081"/>
                        </a:lnTo>
                        <a:cubicBezTo>
                          <a:pt x="113348" y="568538"/>
                          <a:pt x="184595" y="524850"/>
                          <a:pt x="164974" y="448459"/>
                        </a:cubicBezTo>
                        <a:lnTo>
                          <a:pt x="238443" y="446999"/>
                        </a:lnTo>
                        <a:cubicBezTo>
                          <a:pt x="232189" y="488604"/>
                          <a:pt x="240558" y="531086"/>
                          <a:pt x="262129" y="567204"/>
                        </a:cubicBezTo>
                        <a:close/>
                        <a:moveTo>
                          <a:pt x="36069" y="586890"/>
                        </a:moveTo>
                        <a:cubicBezTo>
                          <a:pt x="68771" y="527644"/>
                          <a:pt x="97854" y="542440"/>
                          <a:pt x="88456" y="450238"/>
                        </a:cubicBezTo>
                        <a:lnTo>
                          <a:pt x="147194" y="449031"/>
                        </a:lnTo>
                        <a:cubicBezTo>
                          <a:pt x="167514" y="524469"/>
                          <a:pt x="99442" y="554759"/>
                          <a:pt x="112269" y="599272"/>
                        </a:cubicBezTo>
                        <a:cubicBezTo>
                          <a:pt x="91758" y="603272"/>
                          <a:pt x="37466" y="620926"/>
                          <a:pt x="35878" y="586890"/>
                        </a:cubicBezTo>
                        <a:close/>
                        <a:moveTo>
                          <a:pt x="354521" y="867496"/>
                        </a:moveTo>
                        <a:cubicBezTo>
                          <a:pt x="402781" y="909914"/>
                          <a:pt x="318771" y="944458"/>
                          <a:pt x="283211" y="949347"/>
                        </a:cubicBezTo>
                        <a:cubicBezTo>
                          <a:pt x="248095" y="957158"/>
                          <a:pt x="212154" y="978875"/>
                          <a:pt x="175642" y="970239"/>
                        </a:cubicBezTo>
                        <a:cubicBezTo>
                          <a:pt x="158497" y="964588"/>
                          <a:pt x="146178" y="949094"/>
                          <a:pt x="153544" y="930805"/>
                        </a:cubicBezTo>
                        <a:cubicBezTo>
                          <a:pt x="160021" y="906612"/>
                          <a:pt x="304483" y="850160"/>
                          <a:pt x="354331" y="867496"/>
                        </a:cubicBezTo>
                        <a:close/>
                        <a:moveTo>
                          <a:pt x="354204" y="786153"/>
                        </a:moveTo>
                        <a:cubicBezTo>
                          <a:pt x="394399" y="853463"/>
                          <a:pt x="147765" y="877339"/>
                          <a:pt x="105157" y="889086"/>
                        </a:cubicBezTo>
                        <a:cubicBezTo>
                          <a:pt x="51372" y="908136"/>
                          <a:pt x="-12699" y="873592"/>
                          <a:pt x="53912" y="821966"/>
                        </a:cubicBezTo>
                        <a:cubicBezTo>
                          <a:pt x="113793" y="817648"/>
                          <a:pt x="325502" y="741766"/>
                          <a:pt x="354013" y="786153"/>
                        </a:cubicBezTo>
                        <a:close/>
                        <a:moveTo>
                          <a:pt x="293053" y="674392"/>
                        </a:moveTo>
                        <a:cubicBezTo>
                          <a:pt x="319977" y="665884"/>
                          <a:pt x="378143" y="666963"/>
                          <a:pt x="373000" y="710841"/>
                        </a:cubicBezTo>
                        <a:cubicBezTo>
                          <a:pt x="350838" y="738020"/>
                          <a:pt x="307214" y="742210"/>
                          <a:pt x="275972" y="753831"/>
                        </a:cubicBezTo>
                        <a:cubicBezTo>
                          <a:pt x="232030" y="758022"/>
                          <a:pt x="61977" y="815490"/>
                          <a:pt x="26988" y="789454"/>
                        </a:cubicBezTo>
                        <a:cubicBezTo>
                          <a:pt x="-10032" y="761896"/>
                          <a:pt x="65088" y="743608"/>
                          <a:pt x="53912" y="723859"/>
                        </a:cubicBezTo>
                        <a:cubicBezTo>
                          <a:pt x="132462" y="707666"/>
                          <a:pt x="214059" y="690648"/>
                          <a:pt x="292863" y="674392"/>
                        </a:cubicBezTo>
                        <a:close/>
                        <a:moveTo>
                          <a:pt x="354648" y="639531"/>
                        </a:moveTo>
                        <a:cubicBezTo>
                          <a:pt x="294323" y="652993"/>
                          <a:pt x="239840" y="662772"/>
                          <a:pt x="179515" y="676044"/>
                        </a:cubicBezTo>
                        <a:lnTo>
                          <a:pt x="47308" y="704555"/>
                        </a:lnTo>
                        <a:cubicBezTo>
                          <a:pt x="37021" y="705889"/>
                          <a:pt x="23750" y="694522"/>
                          <a:pt x="19241" y="685505"/>
                        </a:cubicBezTo>
                        <a:cubicBezTo>
                          <a:pt x="-15620" y="609813"/>
                          <a:pt x="264224" y="596160"/>
                          <a:pt x="316294" y="573745"/>
                        </a:cubicBezTo>
                        <a:cubicBezTo>
                          <a:pt x="326899" y="571459"/>
                          <a:pt x="326835" y="553298"/>
                          <a:pt x="314961" y="555838"/>
                        </a:cubicBezTo>
                        <a:lnTo>
                          <a:pt x="281687" y="563331"/>
                        </a:lnTo>
                        <a:cubicBezTo>
                          <a:pt x="258871" y="529206"/>
                          <a:pt x="249695" y="487760"/>
                          <a:pt x="255969" y="447190"/>
                        </a:cubicBezTo>
                        <a:lnTo>
                          <a:pt x="321946" y="445856"/>
                        </a:lnTo>
                        <a:cubicBezTo>
                          <a:pt x="294831" y="486433"/>
                          <a:pt x="311722" y="544154"/>
                          <a:pt x="352870" y="568347"/>
                        </a:cubicBezTo>
                        <a:cubicBezTo>
                          <a:pt x="382398" y="583334"/>
                          <a:pt x="401575" y="632483"/>
                          <a:pt x="354458" y="63953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88" name="Google Shape;288;p3"/>
                <p:cNvSpPr/>
                <p:nvPr/>
              </p:nvSpPr>
              <p:spPr>
                <a:xfrm>
                  <a:off x="1308648" y="1609666"/>
                  <a:ext cx="17700" cy="1368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289" name="Google Shape;289;p3"/>
              <p:cNvSpPr/>
              <p:nvPr/>
            </p:nvSpPr>
            <p:spPr>
              <a:xfrm>
                <a:off x="1183450" y="3621050"/>
                <a:ext cx="707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725" extrusionOk="0">
                    <a:moveTo>
                      <a:pt x="0" y="725"/>
                    </a:moveTo>
                    <a:cubicBezTo>
                      <a:pt x="930" y="439"/>
                      <a:pt x="1889" y="256"/>
                      <a:pt x="2828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90" name="Google Shape;290;p3"/>
              <p:cNvSpPr/>
              <p:nvPr/>
            </p:nvSpPr>
            <p:spPr>
              <a:xfrm>
                <a:off x="1188900" y="3717125"/>
                <a:ext cx="7612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24" extrusionOk="0">
                    <a:moveTo>
                      <a:pt x="0" y="724"/>
                    </a:moveTo>
                    <a:cubicBezTo>
                      <a:pt x="995" y="410"/>
                      <a:pt x="2019" y="187"/>
                      <a:pt x="304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91" name="Google Shape;291;p3"/>
              <p:cNvSpPr/>
              <p:nvPr/>
            </p:nvSpPr>
            <p:spPr>
              <a:xfrm>
                <a:off x="1185275" y="3820425"/>
                <a:ext cx="398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362" extrusionOk="0">
                    <a:moveTo>
                      <a:pt x="0" y="362"/>
                    </a:moveTo>
                    <a:cubicBezTo>
                      <a:pt x="526" y="219"/>
                      <a:pt x="1059" y="97"/>
                      <a:pt x="159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92" name="Google Shape;292;p3"/>
              <p:cNvSpPr/>
              <p:nvPr/>
            </p:nvSpPr>
            <p:spPr>
              <a:xfrm>
                <a:off x="1301250" y="3911025"/>
                <a:ext cx="18125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90" extrusionOk="0">
                    <a:moveTo>
                      <a:pt x="0" y="290"/>
                    </a:moveTo>
                    <a:cubicBezTo>
                      <a:pt x="363" y="145"/>
                      <a:pt x="363" y="145"/>
                      <a:pt x="72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93" name="Google Shape;293;p3"/>
          <p:cNvGrpSpPr/>
          <p:nvPr/>
        </p:nvGrpSpPr>
        <p:grpSpPr>
          <a:xfrm>
            <a:off x="9526662" y="5080221"/>
            <a:ext cx="210397" cy="240948"/>
            <a:chOff x="3462796" y="2555878"/>
            <a:chExt cx="157798" cy="180711"/>
          </a:xfrm>
        </p:grpSpPr>
        <p:sp>
          <p:nvSpPr>
            <p:cNvPr id="294" name="Google Shape;294;p3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32624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"/>
          <p:cNvSpPr txBox="1">
            <a:spLocks noGrp="1"/>
          </p:cNvSpPr>
          <p:nvPr>
            <p:ph type="title"/>
          </p:nvPr>
        </p:nvSpPr>
        <p:spPr>
          <a:xfrm>
            <a:off x="937200" y="1014567"/>
            <a:ext cx="7546800" cy="6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6"/>
          <p:cNvSpPr txBox="1">
            <a:spLocks noGrp="1"/>
          </p:cNvSpPr>
          <p:nvPr>
            <p:ph type="body" idx="1"/>
          </p:nvPr>
        </p:nvSpPr>
        <p:spPr>
          <a:xfrm>
            <a:off x="937200" y="1906867"/>
            <a:ext cx="3526000" cy="403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⊹"/>
              <a:defRPr sz="2667"/>
            </a:lvl1pPr>
            <a:lvl2pPr marL="1219170" lvl="1" indent="-474121" rtl="0">
              <a:spcBef>
                <a:spcPts val="1067"/>
              </a:spcBef>
              <a:spcAft>
                <a:spcPts val="0"/>
              </a:spcAft>
              <a:buSzPts val="2000"/>
              <a:buChar char="×"/>
              <a:defRPr sz="2667"/>
            </a:lvl2pPr>
            <a:lvl3pPr marL="1828754" lvl="2" indent="-474121" rtl="0">
              <a:spcBef>
                <a:spcPts val="1067"/>
              </a:spcBef>
              <a:spcAft>
                <a:spcPts val="0"/>
              </a:spcAft>
              <a:buSzPts val="2000"/>
              <a:buChar char="⬩"/>
              <a:defRPr sz="2667"/>
            </a:lvl3pPr>
            <a:lvl4pPr marL="2438339" lvl="3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067"/>
              </a:spcBef>
              <a:spcAft>
                <a:spcPts val="1067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564" name="Google Shape;564;p6"/>
          <p:cNvSpPr txBox="1">
            <a:spLocks noGrp="1"/>
          </p:cNvSpPr>
          <p:nvPr>
            <p:ph type="body" idx="2"/>
          </p:nvPr>
        </p:nvSpPr>
        <p:spPr>
          <a:xfrm>
            <a:off x="4957931" y="1906867"/>
            <a:ext cx="3526000" cy="403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⊹"/>
              <a:defRPr sz="2667"/>
            </a:lvl1pPr>
            <a:lvl2pPr marL="1219170" lvl="1" indent="-474121" rtl="0">
              <a:spcBef>
                <a:spcPts val="1067"/>
              </a:spcBef>
              <a:spcAft>
                <a:spcPts val="0"/>
              </a:spcAft>
              <a:buSzPts val="2000"/>
              <a:buChar char="×"/>
              <a:defRPr sz="2667"/>
            </a:lvl2pPr>
            <a:lvl3pPr marL="1828754" lvl="2" indent="-474121" rtl="0">
              <a:spcBef>
                <a:spcPts val="1067"/>
              </a:spcBef>
              <a:spcAft>
                <a:spcPts val="0"/>
              </a:spcAft>
              <a:buSzPts val="2000"/>
              <a:buChar char="⬩"/>
              <a:defRPr sz="2667"/>
            </a:lvl3pPr>
            <a:lvl4pPr marL="2438339" lvl="3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067"/>
              </a:spcBef>
              <a:spcAft>
                <a:spcPts val="1067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565" name="Google Shape;565;p6"/>
          <p:cNvSpPr txBox="1">
            <a:spLocks noGrp="1"/>
          </p:cNvSpPr>
          <p:nvPr>
            <p:ph type="sldNum" idx="12"/>
          </p:nvPr>
        </p:nvSpPr>
        <p:spPr>
          <a:xfrm>
            <a:off x="11595204" y="6231533"/>
            <a:ext cx="4440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566" name="Google Shape;566;p6"/>
          <p:cNvGrpSpPr/>
          <p:nvPr/>
        </p:nvGrpSpPr>
        <p:grpSpPr>
          <a:xfrm>
            <a:off x="371746" y="1098457"/>
            <a:ext cx="384501" cy="440356"/>
            <a:chOff x="3462796" y="2555878"/>
            <a:chExt cx="157798" cy="180711"/>
          </a:xfrm>
        </p:grpSpPr>
        <p:sp>
          <p:nvSpPr>
            <p:cNvPr id="567" name="Google Shape;567;p6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6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6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6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6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6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3" name="Google Shape;573;p6"/>
          <p:cNvGrpSpPr/>
          <p:nvPr/>
        </p:nvGrpSpPr>
        <p:grpSpPr>
          <a:xfrm>
            <a:off x="8262574" y="-39"/>
            <a:ext cx="3980673" cy="6147288"/>
            <a:chOff x="6196930" y="-29"/>
            <a:chExt cx="2985505" cy="4610466"/>
          </a:xfrm>
        </p:grpSpPr>
        <p:grpSp>
          <p:nvGrpSpPr>
            <p:cNvPr id="574" name="Google Shape;574;p6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575" name="Google Shape;575;p6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avLst/>
                <a:gdLst/>
                <a:ahLst/>
                <a:cxnLst/>
                <a:rect l="l" t="t" r="r" b="b"/>
                <a:pathLst>
                  <a:path w="476555" h="629711" extrusionOk="0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6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77" name="Google Shape;577;p6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578" name="Google Shape;578;p6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avLst/>
                <a:gdLst/>
                <a:ahLst/>
                <a:cxnLst/>
                <a:rect l="l" t="t" r="r" b="b"/>
                <a:pathLst>
                  <a:path w="406190" h="990908" extrusionOk="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6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80" name="Google Shape;580;p6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581" name="Google Shape;581;p6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avLst/>
                <a:gdLst/>
                <a:ahLst/>
                <a:cxnLst/>
                <a:rect l="l" t="t" r="r" b="b"/>
                <a:pathLst>
                  <a:path w="466512" h="818636" extrusionOk="0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6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83" name="Google Shape;583;p6"/>
            <p:cNvGrpSpPr/>
            <p:nvPr/>
          </p:nvGrpSpPr>
          <p:grpSpPr>
            <a:xfrm>
              <a:off x="6363022" y="42"/>
              <a:ext cx="160482" cy="1242299"/>
              <a:chOff x="7576714" y="2009363"/>
              <a:chExt cx="170472" cy="1319629"/>
            </a:xfrm>
          </p:grpSpPr>
          <p:sp>
            <p:nvSpPr>
              <p:cNvPr id="584" name="Google Shape;584;p6"/>
              <p:cNvSpPr/>
              <p:nvPr/>
            </p:nvSpPr>
            <p:spPr>
              <a:xfrm>
                <a:off x="7576714" y="2971595"/>
                <a:ext cx="170472" cy="357397"/>
              </a:xfrm>
              <a:custGeom>
                <a:avLst/>
                <a:gdLst/>
                <a:ahLst/>
                <a:cxnLst/>
                <a:rect l="l" t="t" r="r" b="b"/>
                <a:pathLst>
                  <a:path w="170472" h="357397" extrusionOk="0">
                    <a:moveTo>
                      <a:pt x="127257" y="26425"/>
                    </a:moveTo>
                    <a:cubicBezTo>
                      <a:pt x="134369" y="-8309"/>
                      <a:pt x="34039" y="-8500"/>
                      <a:pt x="34611" y="24075"/>
                    </a:cubicBezTo>
                    <a:cubicBezTo>
                      <a:pt x="7052" y="26044"/>
                      <a:pt x="27879" y="109610"/>
                      <a:pt x="21911" y="127835"/>
                    </a:cubicBezTo>
                    <a:cubicBezTo>
                      <a:pt x="-89214" y="468004"/>
                      <a:pt x="264544" y="398789"/>
                      <a:pt x="145736" y="124596"/>
                    </a:cubicBezTo>
                    <a:cubicBezTo>
                      <a:pt x="152086" y="122247"/>
                      <a:pt x="157864" y="17281"/>
                      <a:pt x="127257" y="264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6"/>
              <p:cNvSpPr/>
              <p:nvPr/>
            </p:nvSpPr>
            <p:spPr>
              <a:xfrm>
                <a:off x="7652975" y="2009363"/>
                <a:ext cx="17700" cy="965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86" name="Google Shape;586;p6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587" name="Google Shape;587;p6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avLst/>
                <a:gdLst/>
                <a:ahLst/>
                <a:cxnLst/>
                <a:rect l="l" t="t" r="r" b="b"/>
                <a:pathLst>
                  <a:path w="288375" h="850309" extrusionOk="0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588;p6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89" name="Google Shape;589;p6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590" name="Google Shape;590;p6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1" name="Google Shape;591;p6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592;p6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6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4" name="Google Shape;594;p6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595" name="Google Shape;595;p6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596;p6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6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8" name="Google Shape;598;p6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9" name="Google Shape;599;p6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600" name="Google Shape;600;p6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601;p6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602;p6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6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Google Shape;604;p6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605;p6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6" name="Google Shape;606;p6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607" name="Google Shape;607;p6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6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6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p6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1" name="Google Shape;611;p6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612" name="Google Shape;612;p6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3" name="Google Shape;613;p6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614" name="Google Shape;614;p6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615" name="Google Shape;615;p6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616" name="Google Shape;616;p6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080" h="208143" extrusionOk="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7" name="Google Shape;617;p6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195" h="592827" extrusionOk="0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8" name="Google Shape;618;p6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728" h="818636" extrusionOk="0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19" name="Google Shape;619;p6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620" name="Google Shape;620;p6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5799" extrusionOk="0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621" name="Google Shape;621;p6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622" name="Google Shape;622;p6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623" name="Google Shape;623;p6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24" name="Google Shape;624;p6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625" name="Google Shape;625;p6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626" name="Google Shape;626;p6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627" name="Google Shape;627;p6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628" name="Google Shape;628;p6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593" h="168416" extrusionOk="0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29" name="Google Shape;629;p6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3667" h="462047" extrusionOk="0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30" name="Google Shape;630;p6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297" h="638209" extrusionOk="0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31" name="Google Shape;631;p6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sp>
              <p:nvSpPr>
                <p:cNvPr id="632" name="Google Shape;632;p6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4" h="2465" extrusionOk="0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33" name="Google Shape;633;p6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798" extrusionOk="0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34" name="Google Shape;634;p6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635" name="Google Shape;635;p6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636" name="Google Shape;636;p6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37" name="Google Shape;637;p6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638" name="Google Shape;638;p6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639" name="Google Shape;639;p6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640" name="Google Shape;640;p6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641" name="Google Shape;641;p6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9489" h="117177" extrusionOk="0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42" name="Google Shape;642;p6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661" h="221107" extrusionOk="0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43" name="Google Shape;643;p6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690" h="350998" extrusionOk="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44" name="Google Shape;644;p6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sp>
              <p:nvSpPr>
                <p:cNvPr id="645" name="Google Shape;645;p6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160" extrusionOk="0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46" name="Google Shape;646;p6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647" name="Google Shape;647;p6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648" name="Google Shape;648;p6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9" name="Google Shape;649;p6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650" name="Google Shape;650;p6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651" name="Google Shape;651;p6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652" name="Google Shape;652;p6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653" name="Google Shape;653;p6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1578" h="637356" extrusionOk="0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54" name="Google Shape;654;p6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96" h="197298" extrusionOk="0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55" name="Google Shape;655;p6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4793" h="850085" extrusionOk="0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56" name="Google Shape;656;p6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sp>
              <p:nvSpPr>
                <p:cNvPr id="657" name="Google Shape;657;p6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5437" extrusionOk="0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58" name="Google Shape;658;p6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870" extrusionOk="0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59" name="Google Shape;659;p6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660" name="Google Shape;660;p6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661" name="Google Shape;661;p6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2" name="Google Shape;662;p6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663" name="Google Shape;663;p6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664" name="Google Shape;664;p6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665" name="Google Shape;665;p6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666" name="Google Shape;666;p6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0950" h="500199" extrusionOk="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67" name="Google Shape;667;p6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8949" h="214629" extrusionOk="0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68" name="Google Shape;668;p6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84" h="234649" extrusionOk="0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69" name="Google Shape;669;p6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0958" h="928227" extrusionOk="0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70" name="Google Shape;670;p6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sp>
              <p:nvSpPr>
                <p:cNvPr id="671" name="Google Shape;671;p6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7" h="2972" extrusionOk="0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72" name="Google Shape;672;p6"/>
            <p:cNvGrpSpPr/>
            <p:nvPr/>
          </p:nvGrpSpPr>
          <p:grpSpPr>
            <a:xfrm>
              <a:off x="6196930" y="7"/>
              <a:ext cx="985363" cy="2629685"/>
              <a:chOff x="6010934" y="1"/>
              <a:chExt cx="1046700" cy="2793377"/>
            </a:xfrm>
          </p:grpSpPr>
          <p:grpSp>
            <p:nvGrpSpPr>
              <p:cNvPr id="673" name="Google Shape;673;p6"/>
              <p:cNvGrpSpPr/>
              <p:nvPr/>
            </p:nvGrpSpPr>
            <p:grpSpPr>
              <a:xfrm>
                <a:off x="6010934" y="174667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674" name="Google Shape;674;p6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75" name="Google Shape;675;p6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676" name="Google Shape;676;p6"/>
              <p:cNvGrpSpPr/>
              <p:nvPr/>
            </p:nvGrpSpPr>
            <p:grpSpPr>
              <a:xfrm>
                <a:off x="6308747" y="1"/>
                <a:ext cx="441786" cy="2571886"/>
                <a:chOff x="1121941" y="1609666"/>
                <a:chExt cx="404159" cy="2352837"/>
              </a:xfrm>
            </p:grpSpPr>
            <p:grpSp>
              <p:nvGrpSpPr>
                <p:cNvPr id="677" name="Google Shape;677;p6"/>
                <p:cNvGrpSpPr/>
                <p:nvPr/>
              </p:nvGrpSpPr>
              <p:grpSpPr>
                <a:xfrm>
                  <a:off x="1121941" y="1609666"/>
                  <a:ext cx="404159" cy="2352837"/>
                  <a:chOff x="1121941" y="1609666"/>
                  <a:chExt cx="404159" cy="2352837"/>
                </a:xfrm>
              </p:grpSpPr>
              <p:grpSp>
                <p:nvGrpSpPr>
                  <p:cNvPr id="678" name="Google Shape;678;p6"/>
                  <p:cNvGrpSpPr/>
                  <p:nvPr/>
                </p:nvGrpSpPr>
                <p:grpSpPr>
                  <a:xfrm>
                    <a:off x="1121941" y="2971595"/>
                    <a:ext cx="404159" cy="990908"/>
                    <a:chOff x="1121941" y="2969319"/>
                    <a:chExt cx="404159" cy="990908"/>
                  </a:xfrm>
                </p:grpSpPr>
                <p:sp>
                  <p:nvSpPr>
                    <p:cNvPr id="679" name="Google Shape;679;p6"/>
                    <p:cNvSpPr/>
                    <p:nvPr/>
                  </p:nvSpPr>
                  <p:spPr>
                    <a:xfrm>
                      <a:off x="1210876" y="2975878"/>
                      <a:ext cx="215728" cy="2228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728" h="222824" extrusionOk="0">
                          <a:moveTo>
                            <a:pt x="14190" y="222824"/>
                          </a:moveTo>
                          <a:cubicBezTo>
                            <a:pt x="13301" y="174692"/>
                            <a:pt x="-21687" y="79251"/>
                            <a:pt x="21620" y="60582"/>
                          </a:cubicBezTo>
                          <a:cubicBezTo>
                            <a:pt x="36987" y="27244"/>
                            <a:pt x="55021" y="2797"/>
                            <a:pt x="105440" y="321"/>
                          </a:cubicBezTo>
                          <a:cubicBezTo>
                            <a:pt x="154017" y="-2156"/>
                            <a:pt x="177385" y="9655"/>
                            <a:pt x="182021" y="37976"/>
                          </a:cubicBezTo>
                          <a:cubicBezTo>
                            <a:pt x="233265" y="47692"/>
                            <a:pt x="210405" y="171326"/>
                            <a:pt x="211993" y="215776"/>
                          </a:cubicBezTo>
                          <a:cubicBezTo>
                            <a:pt x="143159" y="198060"/>
                            <a:pt x="79024" y="196790"/>
                            <a:pt x="14190" y="222824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80" name="Google Shape;680;p6"/>
                    <p:cNvSpPr/>
                    <p:nvPr/>
                  </p:nvSpPr>
                  <p:spPr>
                    <a:xfrm>
                      <a:off x="1160257" y="3179981"/>
                      <a:ext cx="324636" cy="2294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636" h="229478" extrusionOk="0">
                          <a:moveTo>
                            <a:pt x="1626" y="229478"/>
                          </a:moveTo>
                          <a:cubicBezTo>
                            <a:pt x="-8216" y="108447"/>
                            <a:pt x="24042" y="-8456"/>
                            <a:pt x="169393" y="878"/>
                          </a:cubicBezTo>
                          <a:cubicBezTo>
                            <a:pt x="307379" y="-10678"/>
                            <a:pt x="337541" y="93334"/>
                            <a:pt x="320206" y="222176"/>
                          </a:cubicBezTo>
                          <a:cubicBezTo>
                            <a:pt x="210923" y="232019"/>
                            <a:pt x="109767" y="228018"/>
                            <a:pt x="1626" y="229478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81" name="Google Shape;681;p6"/>
                    <p:cNvSpPr/>
                    <p:nvPr/>
                  </p:nvSpPr>
                  <p:spPr>
                    <a:xfrm>
                      <a:off x="1128931" y="3411844"/>
                      <a:ext cx="389306" cy="5406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9306" h="540604" extrusionOk="0">
                          <a:moveTo>
                            <a:pt x="192718" y="540604"/>
                          </a:moveTo>
                          <a:cubicBezTo>
                            <a:pt x="42795" y="527142"/>
                            <a:pt x="232596" y="425161"/>
                            <a:pt x="116836" y="455260"/>
                          </a:cubicBezTo>
                          <a:cubicBezTo>
                            <a:pt x="83054" y="460150"/>
                            <a:pt x="19744" y="479835"/>
                            <a:pt x="7679" y="435512"/>
                          </a:cubicBezTo>
                          <a:cubicBezTo>
                            <a:pt x="-6227" y="397920"/>
                            <a:pt x="57844" y="371440"/>
                            <a:pt x="34857" y="364582"/>
                          </a:cubicBezTo>
                          <a:cubicBezTo>
                            <a:pt x="15807" y="363122"/>
                            <a:pt x="3107" y="353533"/>
                            <a:pt x="1393" y="338801"/>
                          </a:cubicBezTo>
                          <a:cubicBezTo>
                            <a:pt x="-3560" y="319434"/>
                            <a:pt x="17585" y="304638"/>
                            <a:pt x="35175" y="291748"/>
                          </a:cubicBezTo>
                          <a:cubicBezTo>
                            <a:pt x="33651" y="285398"/>
                            <a:pt x="30158" y="276762"/>
                            <a:pt x="28380" y="270412"/>
                          </a:cubicBezTo>
                          <a:cubicBezTo>
                            <a:pt x="-19689" y="256061"/>
                            <a:pt x="-258" y="192307"/>
                            <a:pt x="38985" y="180877"/>
                          </a:cubicBezTo>
                          <a:cubicBezTo>
                            <a:pt x="42490" y="180629"/>
                            <a:pt x="45138" y="177588"/>
                            <a:pt x="44890" y="174082"/>
                          </a:cubicBezTo>
                          <a:cubicBezTo>
                            <a:pt x="44643" y="170577"/>
                            <a:pt x="41601" y="167929"/>
                            <a:pt x="38096" y="168177"/>
                          </a:cubicBezTo>
                          <a:cubicBezTo>
                            <a:pt x="3044" y="163224"/>
                            <a:pt x="21776" y="119663"/>
                            <a:pt x="43303" y="106836"/>
                          </a:cubicBezTo>
                          <a:cubicBezTo>
                            <a:pt x="74418" y="82706"/>
                            <a:pt x="71370" y="31969"/>
                            <a:pt x="69020" y="5680"/>
                          </a:cubicBezTo>
                          <a:cubicBezTo>
                            <a:pt x="85911" y="5045"/>
                            <a:pt x="131758" y="4664"/>
                            <a:pt x="151570" y="4601"/>
                          </a:cubicBezTo>
                          <a:cubicBezTo>
                            <a:pt x="174303" y="59274"/>
                            <a:pt x="87499" y="134903"/>
                            <a:pt x="126170" y="158652"/>
                          </a:cubicBezTo>
                          <a:cubicBezTo>
                            <a:pt x="332545" y="108296"/>
                            <a:pt x="234120" y="166526"/>
                            <a:pt x="237422" y="1362"/>
                          </a:cubicBezTo>
                          <a:cubicBezTo>
                            <a:pt x="249741" y="-2130"/>
                            <a:pt x="299271" y="2378"/>
                            <a:pt x="325624" y="854"/>
                          </a:cubicBezTo>
                          <a:cubicBezTo>
                            <a:pt x="266823" y="105439"/>
                            <a:pt x="408174" y="108804"/>
                            <a:pt x="387155" y="185449"/>
                          </a:cubicBezTo>
                          <a:cubicBezTo>
                            <a:pt x="375090" y="210849"/>
                            <a:pt x="334958" y="200752"/>
                            <a:pt x="326830" y="215802"/>
                          </a:cubicBezTo>
                          <a:cubicBezTo>
                            <a:pt x="326830" y="221707"/>
                            <a:pt x="332101" y="222152"/>
                            <a:pt x="337054" y="222152"/>
                          </a:cubicBezTo>
                          <a:cubicBezTo>
                            <a:pt x="407539" y="236439"/>
                            <a:pt x="379472" y="299177"/>
                            <a:pt x="313876" y="302733"/>
                          </a:cubicBezTo>
                          <a:cubicBezTo>
                            <a:pt x="286508" y="321783"/>
                            <a:pt x="354897" y="305337"/>
                            <a:pt x="360866" y="348326"/>
                          </a:cubicBezTo>
                          <a:cubicBezTo>
                            <a:pt x="367661" y="376711"/>
                            <a:pt x="350135" y="382108"/>
                            <a:pt x="333307" y="403444"/>
                          </a:cubicBezTo>
                          <a:cubicBezTo>
                            <a:pt x="365565" y="417414"/>
                            <a:pt x="387663" y="440084"/>
                            <a:pt x="362200" y="476469"/>
                          </a:cubicBezTo>
                          <a:cubicBezTo>
                            <a:pt x="318321" y="516411"/>
                            <a:pt x="249868" y="528857"/>
                            <a:pt x="192718" y="540604"/>
                          </a:cubicBezTo>
                          <a:close/>
                        </a:path>
                      </a:pathLst>
                    </a:custGeom>
                    <a:solidFill>
                      <a:srgbClr val="CFE5BD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82" name="Google Shape;682;p6"/>
                    <p:cNvSpPr/>
                    <p:nvPr/>
                  </p:nvSpPr>
                  <p:spPr>
                    <a:xfrm>
                      <a:off x="1121941" y="2969319"/>
                      <a:ext cx="404159" cy="9909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4159" h="990908" extrusionOk="0">
                          <a:moveTo>
                            <a:pt x="396558" y="583905"/>
                          </a:moveTo>
                          <a:cubicBezTo>
                            <a:pt x="363665" y="545170"/>
                            <a:pt x="299149" y="524850"/>
                            <a:pt x="338075" y="447063"/>
                          </a:cubicBezTo>
                          <a:cubicBezTo>
                            <a:pt x="339535" y="444205"/>
                            <a:pt x="370904" y="448269"/>
                            <a:pt x="367920" y="426933"/>
                          </a:cubicBezTo>
                          <a:cubicBezTo>
                            <a:pt x="376619" y="356321"/>
                            <a:pt x="377762" y="266786"/>
                            <a:pt x="312865" y="222019"/>
                          </a:cubicBezTo>
                          <a:cubicBezTo>
                            <a:pt x="314326" y="182014"/>
                            <a:pt x="328359" y="29931"/>
                            <a:pt x="274257" y="35328"/>
                          </a:cubicBezTo>
                          <a:cubicBezTo>
                            <a:pt x="255207" y="-16234"/>
                            <a:pt x="119635" y="-11789"/>
                            <a:pt x="115888" y="51521"/>
                          </a:cubicBezTo>
                          <a:cubicBezTo>
                            <a:pt x="66358" y="56474"/>
                            <a:pt x="92711" y="194840"/>
                            <a:pt x="93600" y="232242"/>
                          </a:cubicBezTo>
                          <a:cubicBezTo>
                            <a:pt x="31814" y="278470"/>
                            <a:pt x="26607" y="363941"/>
                            <a:pt x="28766" y="435442"/>
                          </a:cubicBezTo>
                          <a:cubicBezTo>
                            <a:pt x="29211" y="460842"/>
                            <a:pt x="57849" y="448840"/>
                            <a:pt x="70740" y="450746"/>
                          </a:cubicBezTo>
                          <a:cubicBezTo>
                            <a:pt x="73851" y="483511"/>
                            <a:pt x="74994" y="521611"/>
                            <a:pt x="46991" y="544408"/>
                          </a:cubicBezTo>
                          <a:cubicBezTo>
                            <a:pt x="20829" y="559775"/>
                            <a:pt x="1906" y="611464"/>
                            <a:pt x="44133" y="617497"/>
                          </a:cubicBezTo>
                          <a:cubicBezTo>
                            <a:pt x="890" y="630197"/>
                            <a:pt x="-22097" y="700682"/>
                            <a:pt x="29973" y="716557"/>
                          </a:cubicBezTo>
                          <a:cubicBezTo>
                            <a:pt x="31179" y="718461"/>
                            <a:pt x="32132" y="730336"/>
                            <a:pt x="35878" y="733384"/>
                          </a:cubicBezTo>
                          <a:cubicBezTo>
                            <a:pt x="-9588" y="750021"/>
                            <a:pt x="-11620" y="809584"/>
                            <a:pt x="41276" y="813584"/>
                          </a:cubicBezTo>
                          <a:cubicBezTo>
                            <a:pt x="-3746" y="839747"/>
                            <a:pt x="-8318" y="908200"/>
                            <a:pt x="53150" y="912772"/>
                          </a:cubicBezTo>
                          <a:cubicBezTo>
                            <a:pt x="88837" y="913153"/>
                            <a:pt x="124016" y="903310"/>
                            <a:pt x="159259" y="898421"/>
                          </a:cubicBezTo>
                          <a:cubicBezTo>
                            <a:pt x="137224" y="913788"/>
                            <a:pt x="124270" y="946998"/>
                            <a:pt x="142368" y="970176"/>
                          </a:cubicBezTo>
                          <a:cubicBezTo>
                            <a:pt x="170879" y="1006688"/>
                            <a:pt x="222568" y="986051"/>
                            <a:pt x="258319" y="975319"/>
                          </a:cubicBezTo>
                          <a:cubicBezTo>
                            <a:pt x="297562" y="961285"/>
                            <a:pt x="346012" y="957857"/>
                            <a:pt x="374079" y="923821"/>
                          </a:cubicBezTo>
                          <a:cubicBezTo>
                            <a:pt x="397638" y="896008"/>
                            <a:pt x="385382" y="849653"/>
                            <a:pt x="346647" y="845652"/>
                          </a:cubicBezTo>
                          <a:cubicBezTo>
                            <a:pt x="371279" y="834501"/>
                            <a:pt x="382207" y="805495"/>
                            <a:pt x="371057" y="780857"/>
                          </a:cubicBezTo>
                          <a:cubicBezTo>
                            <a:pt x="362344" y="761610"/>
                            <a:pt x="342259" y="750123"/>
                            <a:pt x="321247" y="752371"/>
                          </a:cubicBezTo>
                          <a:cubicBezTo>
                            <a:pt x="385382" y="748434"/>
                            <a:pt x="427991" y="685505"/>
                            <a:pt x="350584" y="659597"/>
                          </a:cubicBezTo>
                          <a:cubicBezTo>
                            <a:pt x="302515" y="655787"/>
                            <a:pt x="436690" y="669821"/>
                            <a:pt x="396558" y="583905"/>
                          </a:cubicBezTo>
                          <a:close/>
                          <a:moveTo>
                            <a:pt x="291339" y="83525"/>
                          </a:moveTo>
                          <a:cubicBezTo>
                            <a:pt x="291847" y="98828"/>
                            <a:pt x="292418" y="114132"/>
                            <a:pt x="292926" y="129435"/>
                          </a:cubicBezTo>
                          <a:lnTo>
                            <a:pt x="105792" y="175981"/>
                          </a:lnTo>
                          <a:cubicBezTo>
                            <a:pt x="105030" y="163916"/>
                            <a:pt x="104776" y="151851"/>
                            <a:pt x="104776" y="139786"/>
                          </a:cubicBezTo>
                          <a:cubicBezTo>
                            <a:pt x="166307" y="129753"/>
                            <a:pt x="229172" y="100162"/>
                            <a:pt x="291085" y="83525"/>
                          </a:cubicBezTo>
                          <a:close/>
                          <a:moveTo>
                            <a:pt x="293561" y="147533"/>
                          </a:moveTo>
                          <a:lnTo>
                            <a:pt x="295847" y="212049"/>
                          </a:lnTo>
                          <a:cubicBezTo>
                            <a:pt x="235459" y="188897"/>
                            <a:pt x="168117" y="192212"/>
                            <a:pt x="110300" y="221193"/>
                          </a:cubicBezTo>
                          <a:cubicBezTo>
                            <a:pt x="109094" y="212113"/>
                            <a:pt x="108141" y="202969"/>
                            <a:pt x="107379" y="193824"/>
                          </a:cubicBezTo>
                          <a:close/>
                          <a:moveTo>
                            <a:pt x="194057" y="16152"/>
                          </a:moveTo>
                          <a:cubicBezTo>
                            <a:pt x="213869" y="14056"/>
                            <a:pt x="248984" y="13548"/>
                            <a:pt x="256096" y="36979"/>
                          </a:cubicBezTo>
                          <a:cubicBezTo>
                            <a:pt x="215139" y="41107"/>
                            <a:pt x="174181" y="45615"/>
                            <a:pt x="133224" y="49679"/>
                          </a:cubicBezTo>
                          <a:cubicBezTo>
                            <a:pt x="136208" y="21613"/>
                            <a:pt x="171768" y="18438"/>
                            <a:pt x="193803" y="16152"/>
                          </a:cubicBezTo>
                          <a:close/>
                          <a:moveTo>
                            <a:pt x="111507" y="70444"/>
                          </a:moveTo>
                          <a:cubicBezTo>
                            <a:pt x="137605" y="72095"/>
                            <a:pt x="295276" y="37170"/>
                            <a:pt x="290323" y="65554"/>
                          </a:cubicBezTo>
                          <a:cubicBezTo>
                            <a:pt x="228918" y="86446"/>
                            <a:pt x="165355" y="103083"/>
                            <a:pt x="105093" y="126197"/>
                          </a:cubicBezTo>
                          <a:cubicBezTo>
                            <a:pt x="106681" y="108417"/>
                            <a:pt x="102680" y="86065"/>
                            <a:pt x="111189" y="70444"/>
                          </a:cubicBezTo>
                          <a:close/>
                          <a:moveTo>
                            <a:pt x="46419" y="432902"/>
                          </a:moveTo>
                          <a:cubicBezTo>
                            <a:pt x="42609" y="356067"/>
                            <a:pt x="52769" y="256499"/>
                            <a:pt x="137034" y="227416"/>
                          </a:cubicBezTo>
                          <a:cubicBezTo>
                            <a:pt x="293561" y="176616"/>
                            <a:pt x="379921" y="271866"/>
                            <a:pt x="350521" y="426870"/>
                          </a:cubicBezTo>
                          <a:close/>
                          <a:moveTo>
                            <a:pt x="262319" y="567204"/>
                          </a:moveTo>
                          <a:lnTo>
                            <a:pt x="131636" y="595081"/>
                          </a:lnTo>
                          <a:cubicBezTo>
                            <a:pt x="113348" y="568538"/>
                            <a:pt x="184595" y="524850"/>
                            <a:pt x="164974" y="448459"/>
                          </a:cubicBezTo>
                          <a:lnTo>
                            <a:pt x="238443" y="446999"/>
                          </a:lnTo>
                          <a:cubicBezTo>
                            <a:pt x="232189" y="488604"/>
                            <a:pt x="240558" y="531086"/>
                            <a:pt x="262129" y="567204"/>
                          </a:cubicBezTo>
                          <a:close/>
                          <a:moveTo>
                            <a:pt x="36069" y="586890"/>
                          </a:moveTo>
                          <a:cubicBezTo>
                            <a:pt x="68771" y="527644"/>
                            <a:pt x="97854" y="542440"/>
                            <a:pt x="88456" y="450238"/>
                          </a:cubicBezTo>
                          <a:lnTo>
                            <a:pt x="147194" y="449031"/>
                          </a:lnTo>
                          <a:cubicBezTo>
                            <a:pt x="167514" y="524469"/>
                            <a:pt x="99442" y="554759"/>
                            <a:pt x="112269" y="599272"/>
                          </a:cubicBezTo>
                          <a:cubicBezTo>
                            <a:pt x="91758" y="603272"/>
                            <a:pt x="37466" y="620926"/>
                            <a:pt x="35878" y="586890"/>
                          </a:cubicBezTo>
                          <a:close/>
                          <a:moveTo>
                            <a:pt x="354521" y="867496"/>
                          </a:moveTo>
                          <a:cubicBezTo>
                            <a:pt x="402781" y="909914"/>
                            <a:pt x="318771" y="944458"/>
                            <a:pt x="283211" y="949347"/>
                          </a:cubicBezTo>
                          <a:cubicBezTo>
                            <a:pt x="248095" y="957158"/>
                            <a:pt x="212154" y="978875"/>
                            <a:pt x="175642" y="970239"/>
                          </a:cubicBezTo>
                          <a:cubicBezTo>
                            <a:pt x="158497" y="964588"/>
                            <a:pt x="146178" y="949094"/>
                            <a:pt x="153544" y="930805"/>
                          </a:cubicBezTo>
                          <a:cubicBezTo>
                            <a:pt x="160021" y="906612"/>
                            <a:pt x="304483" y="850160"/>
                            <a:pt x="354331" y="867496"/>
                          </a:cubicBezTo>
                          <a:close/>
                          <a:moveTo>
                            <a:pt x="354204" y="786153"/>
                          </a:moveTo>
                          <a:cubicBezTo>
                            <a:pt x="394399" y="853463"/>
                            <a:pt x="147765" y="877339"/>
                            <a:pt x="105157" y="889086"/>
                          </a:cubicBezTo>
                          <a:cubicBezTo>
                            <a:pt x="51372" y="908136"/>
                            <a:pt x="-12699" y="873592"/>
                            <a:pt x="53912" y="821966"/>
                          </a:cubicBezTo>
                          <a:cubicBezTo>
                            <a:pt x="113793" y="817648"/>
                            <a:pt x="325502" y="741766"/>
                            <a:pt x="354013" y="786153"/>
                          </a:cubicBezTo>
                          <a:close/>
                          <a:moveTo>
                            <a:pt x="293053" y="674392"/>
                          </a:moveTo>
                          <a:cubicBezTo>
                            <a:pt x="319977" y="665884"/>
                            <a:pt x="378143" y="666963"/>
                            <a:pt x="373000" y="710841"/>
                          </a:cubicBezTo>
                          <a:cubicBezTo>
                            <a:pt x="350838" y="738020"/>
                            <a:pt x="307214" y="742210"/>
                            <a:pt x="275972" y="753831"/>
                          </a:cubicBezTo>
                          <a:cubicBezTo>
                            <a:pt x="232030" y="758022"/>
                            <a:pt x="61977" y="815490"/>
                            <a:pt x="26988" y="789454"/>
                          </a:cubicBezTo>
                          <a:cubicBezTo>
                            <a:pt x="-10032" y="761896"/>
                            <a:pt x="65088" y="743608"/>
                            <a:pt x="53912" y="723859"/>
                          </a:cubicBezTo>
                          <a:cubicBezTo>
                            <a:pt x="132462" y="707666"/>
                            <a:pt x="214059" y="690648"/>
                            <a:pt x="292863" y="674392"/>
                          </a:cubicBezTo>
                          <a:close/>
                          <a:moveTo>
                            <a:pt x="354648" y="639531"/>
                          </a:moveTo>
                          <a:cubicBezTo>
                            <a:pt x="294323" y="652993"/>
                            <a:pt x="239840" y="662772"/>
                            <a:pt x="179515" y="676044"/>
                          </a:cubicBezTo>
                          <a:lnTo>
                            <a:pt x="47308" y="704555"/>
                          </a:lnTo>
                          <a:cubicBezTo>
                            <a:pt x="37021" y="705889"/>
                            <a:pt x="23750" y="694522"/>
                            <a:pt x="19241" y="685505"/>
                          </a:cubicBezTo>
                          <a:cubicBezTo>
                            <a:pt x="-15620" y="609813"/>
                            <a:pt x="264224" y="596160"/>
                            <a:pt x="316294" y="573745"/>
                          </a:cubicBezTo>
                          <a:cubicBezTo>
                            <a:pt x="326899" y="571459"/>
                            <a:pt x="326835" y="553298"/>
                            <a:pt x="314961" y="555838"/>
                          </a:cubicBezTo>
                          <a:lnTo>
                            <a:pt x="281687" y="563331"/>
                          </a:lnTo>
                          <a:cubicBezTo>
                            <a:pt x="258871" y="529206"/>
                            <a:pt x="249695" y="487760"/>
                            <a:pt x="255969" y="447190"/>
                          </a:cubicBezTo>
                          <a:lnTo>
                            <a:pt x="321946" y="445856"/>
                          </a:lnTo>
                          <a:cubicBezTo>
                            <a:pt x="294831" y="486433"/>
                            <a:pt x="311722" y="544154"/>
                            <a:pt x="352870" y="568347"/>
                          </a:cubicBezTo>
                          <a:cubicBezTo>
                            <a:pt x="382398" y="583334"/>
                            <a:pt x="401575" y="632483"/>
                            <a:pt x="354458" y="63953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83" name="Google Shape;683;p6"/>
                  <p:cNvSpPr/>
                  <p:nvPr/>
                </p:nvSpPr>
                <p:spPr>
                  <a:xfrm>
                    <a:off x="1308648" y="1609666"/>
                    <a:ext cx="17700" cy="1368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sp>
              <p:nvSpPr>
                <p:cNvPr id="684" name="Google Shape;684;p6"/>
                <p:cNvSpPr/>
                <p:nvPr/>
              </p:nvSpPr>
              <p:spPr>
                <a:xfrm>
                  <a:off x="1183450" y="3621050"/>
                  <a:ext cx="7070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8" h="725" extrusionOk="0">
                      <a:moveTo>
                        <a:pt x="0" y="725"/>
                      </a:moveTo>
                      <a:cubicBezTo>
                        <a:pt x="930" y="439"/>
                        <a:pt x="1889" y="256"/>
                        <a:pt x="2828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85" name="Google Shape;685;p6"/>
                <p:cNvSpPr/>
                <p:nvPr/>
              </p:nvSpPr>
              <p:spPr>
                <a:xfrm>
                  <a:off x="1188900" y="3717125"/>
                  <a:ext cx="7612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724" extrusionOk="0">
                      <a:moveTo>
                        <a:pt x="0" y="724"/>
                      </a:moveTo>
                      <a:cubicBezTo>
                        <a:pt x="995" y="410"/>
                        <a:pt x="2019" y="187"/>
                        <a:pt x="304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86" name="Google Shape;686;p6"/>
                <p:cNvSpPr/>
                <p:nvPr/>
              </p:nvSpPr>
              <p:spPr>
                <a:xfrm>
                  <a:off x="1185275" y="3820425"/>
                  <a:ext cx="39875" cy="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362" extrusionOk="0">
                      <a:moveTo>
                        <a:pt x="0" y="362"/>
                      </a:moveTo>
                      <a:cubicBezTo>
                        <a:pt x="526" y="219"/>
                        <a:pt x="1059" y="97"/>
                        <a:pt x="159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87" name="Google Shape;687;p6"/>
                <p:cNvSpPr/>
                <p:nvPr/>
              </p:nvSpPr>
              <p:spPr>
                <a:xfrm>
                  <a:off x="1301250" y="3911025"/>
                  <a:ext cx="181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290" extrusionOk="0">
                      <a:moveTo>
                        <a:pt x="0" y="290"/>
                      </a:moveTo>
                      <a:cubicBezTo>
                        <a:pt x="363" y="145"/>
                        <a:pt x="363" y="145"/>
                        <a:pt x="72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88" name="Google Shape;688;p6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689" name="Google Shape;689;p6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6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p6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692;p6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6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694;p6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3650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6D07DD-F1C7-4A36-AF98-6B5500A1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76927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3" name="Picture Placeholder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8" name="Picture Placeholder 15">
            <a:extLst>
              <a:ext uri="{FF2B5EF4-FFF2-40B4-BE49-F238E27FC236}">
                <a16:creationId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3F5D994D-B125-4628-9E39-49308819F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FD7BC34-5181-4965-B18D-8ADC0B46C39A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0979953-9B60-4FF2-9166-2CBE3FECFF8A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8B5B4-8849-45B8-B629-6EE5A67921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81777-9B67-4E3C-847D-B426B68CB6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C76363F-BFA2-4E2A-B304-6282FD6A12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345838A-C221-4A96-A471-11032B0E2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8276" y="4362628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1B9E7-33BC-464B-B75C-73154C19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alpha val="87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1CA826-63B3-43E6-99A0-25895892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9EA32B-6EE8-4742-9788-FCAC7A0F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5000">
              <a:schemeClr val="accent1">
                <a:lumMod val="60000"/>
                <a:lumOff val="40000"/>
              </a:schemeClr>
            </a:gs>
            <a:gs pos="43000">
              <a:schemeClr val="accent3">
                <a:lumMod val="60000"/>
                <a:lumOff val="40000"/>
              </a:schemeClr>
            </a:gs>
            <a:gs pos="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anchor="ctr"/>
          <a:lstStyle>
            <a:lvl1pPr algn="ctr">
              <a:defRPr lang="en-ZA" sz="1000" b="1" smtClean="0"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1" r:id="rId14"/>
    <p:sldLayoutId id="2147483675" r:id="rId15"/>
    <p:sldLayoutId id="2147483679" r:id="rId16"/>
    <p:sldLayoutId id="2147483676" r:id="rId17"/>
    <p:sldLayoutId id="2147483680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anchor="ctr"/>
          <a:lstStyle>
            <a:lvl1pPr algn="ctr">
              <a:defRPr lang="en-ZA" sz="1000" b="1" smtClean="0"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99762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microsoft.com/office/2007/relationships/hdphoto" Target="../media/hdphoto4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2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microsoft.com/office/2007/relationships/hdphoto" Target="../media/hdphoto7.wdp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reet vendors seek relief">
            <a:extLst>
              <a:ext uri="{FF2B5EF4-FFF2-40B4-BE49-F238E27FC236}">
                <a16:creationId xmlns:a16="http://schemas.microsoft.com/office/drawing/2014/main" id="{D0D5EB61-C6A5-4329-B406-A547EED04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3B5FDB36-1217-4B18-ADF9-0DC521C5F5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0599" y="2663531"/>
            <a:ext cx="7515521" cy="1742350"/>
          </a:xfrm>
        </p:spPr>
        <p:txBody>
          <a:bodyPr>
            <a:normAutofit fontScale="90000"/>
          </a:bodyPr>
          <a:lstStyle/>
          <a:p>
            <a:r>
              <a:rPr lang="en-US" sz="7300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VendorLink</a:t>
            </a:r>
            <a:r>
              <a:rPr lang="en-US" sz="73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 </a:t>
            </a:r>
            <a:r>
              <a:rPr lang="en-US" sz="7300" b="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 </a:t>
            </a:r>
            <a:br>
              <a:rPr lang="en-US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</a:br>
            <a:r>
              <a:rPr lang="en-US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Connecting Customers to Street Vendors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8023EC-6189-4E29-846C-7A1A901B7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91" y="185530"/>
            <a:ext cx="1630017" cy="1630017"/>
          </a:xfrm>
          <a:prstGeom prst="rect">
            <a:avLst/>
          </a:prstGeom>
        </p:spPr>
      </p:pic>
      <p:grpSp>
        <p:nvGrpSpPr>
          <p:cNvPr id="6" name="Google Shape;1823;p32">
            <a:extLst>
              <a:ext uri="{FF2B5EF4-FFF2-40B4-BE49-F238E27FC236}">
                <a16:creationId xmlns:a16="http://schemas.microsoft.com/office/drawing/2014/main" id="{0BF338B1-B4B5-480C-9032-11C3BEF490F1}"/>
              </a:ext>
            </a:extLst>
          </p:cNvPr>
          <p:cNvGrpSpPr/>
          <p:nvPr/>
        </p:nvGrpSpPr>
        <p:grpSpPr>
          <a:xfrm>
            <a:off x="9562811" y="1927880"/>
            <a:ext cx="2119546" cy="4396359"/>
            <a:chOff x="2547150" y="238125"/>
            <a:chExt cx="2525675" cy="5238750"/>
          </a:xfrm>
        </p:grpSpPr>
        <p:sp>
          <p:nvSpPr>
            <p:cNvPr id="7" name="Google Shape;1824;p32">
              <a:extLst>
                <a:ext uri="{FF2B5EF4-FFF2-40B4-BE49-F238E27FC236}">
                  <a16:creationId xmlns:a16="http://schemas.microsoft.com/office/drawing/2014/main" id="{E51D5DE7-ADE5-4D27-A42C-EF9A3DECFC53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825;p32">
              <a:extLst>
                <a:ext uri="{FF2B5EF4-FFF2-40B4-BE49-F238E27FC236}">
                  <a16:creationId xmlns:a16="http://schemas.microsoft.com/office/drawing/2014/main" id="{DA57A7BE-AE06-470D-9175-E408A5CB25ED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26;p32">
              <a:extLst>
                <a:ext uri="{FF2B5EF4-FFF2-40B4-BE49-F238E27FC236}">
                  <a16:creationId xmlns:a16="http://schemas.microsoft.com/office/drawing/2014/main" id="{0EA79970-8521-43CF-9DBD-316E0A340735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27;p32">
              <a:extLst>
                <a:ext uri="{FF2B5EF4-FFF2-40B4-BE49-F238E27FC236}">
                  <a16:creationId xmlns:a16="http://schemas.microsoft.com/office/drawing/2014/main" id="{20E2D259-9768-4E0B-9992-DD889A1AF9A7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00D2269-809A-16E4-FFBA-84F2888B64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314"/>
          <a:stretch/>
        </p:blipFill>
        <p:spPr>
          <a:xfrm>
            <a:off x="9615957" y="2318725"/>
            <a:ext cx="2020824" cy="370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8476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Scope - Free computer icons">
            <a:extLst>
              <a:ext uri="{FF2B5EF4-FFF2-40B4-BE49-F238E27FC236}">
                <a16:creationId xmlns:a16="http://schemas.microsoft.com/office/drawing/2014/main" id="{05741EB0-5AB0-4437-A6CA-D43804F4A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148" y="1103280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865F7D-3CA0-4085-8FCA-600F974743D9}"/>
              </a:ext>
            </a:extLst>
          </p:cNvPr>
          <p:cNvSpPr/>
          <p:nvPr/>
        </p:nvSpPr>
        <p:spPr>
          <a:xfrm>
            <a:off x="1530622" y="226189"/>
            <a:ext cx="4267200" cy="1483743"/>
          </a:xfrm>
          <a:prstGeom prst="rect">
            <a:avLst/>
          </a:prstGeom>
          <a:noFill/>
          <a:ln w="76200">
            <a:solidFill>
              <a:schemeClr val="accent2">
                <a:lumMod val="50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lt1"/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9755578B-4248-4AC6-BC98-7846F6CBB46A}"/>
              </a:ext>
            </a:extLst>
          </p:cNvPr>
          <p:cNvSpPr txBox="1">
            <a:spLocks/>
          </p:cNvSpPr>
          <p:nvPr/>
        </p:nvSpPr>
        <p:spPr>
          <a:xfrm>
            <a:off x="1350481" y="789193"/>
            <a:ext cx="4627481" cy="62817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FUTURE SCOPE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825BC91-0DB4-4A33-9F70-C2CA5222F16C}"/>
              </a:ext>
            </a:extLst>
          </p:cNvPr>
          <p:cNvSpPr/>
          <p:nvPr/>
        </p:nvSpPr>
        <p:spPr>
          <a:xfrm>
            <a:off x="-238539" y="-145774"/>
            <a:ext cx="1166192" cy="1219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5F812E0F-188D-4FD1-8BFC-1DBE7A023957}"/>
              </a:ext>
            </a:extLst>
          </p:cNvPr>
          <p:cNvSpPr/>
          <p:nvPr/>
        </p:nvSpPr>
        <p:spPr>
          <a:xfrm>
            <a:off x="35445" y="5835983"/>
            <a:ext cx="892208" cy="1003814"/>
          </a:xfrm>
          <a:custGeom>
            <a:avLst/>
            <a:gdLst>
              <a:gd name="connsiteX0" fmla="*/ 0 w 1166192"/>
              <a:gd name="connsiteY0" fmla="*/ 548290 h 1096580"/>
              <a:gd name="connsiteX1" fmla="*/ 274145 w 1166192"/>
              <a:gd name="connsiteY1" fmla="*/ 0 h 1096580"/>
              <a:gd name="connsiteX2" fmla="*/ 892047 w 1166192"/>
              <a:gd name="connsiteY2" fmla="*/ 0 h 1096580"/>
              <a:gd name="connsiteX3" fmla="*/ 1166192 w 1166192"/>
              <a:gd name="connsiteY3" fmla="*/ 548290 h 1096580"/>
              <a:gd name="connsiteX4" fmla="*/ 892047 w 1166192"/>
              <a:gd name="connsiteY4" fmla="*/ 1096580 h 1096580"/>
              <a:gd name="connsiteX5" fmla="*/ 274145 w 1166192"/>
              <a:gd name="connsiteY5" fmla="*/ 1096580 h 1096580"/>
              <a:gd name="connsiteX6" fmla="*/ 0 w 1166192"/>
              <a:gd name="connsiteY6" fmla="*/ 548290 h 1096580"/>
              <a:gd name="connsiteX0" fmla="*/ 0 w 1166192"/>
              <a:gd name="connsiteY0" fmla="*/ 548290 h 1096580"/>
              <a:gd name="connsiteX1" fmla="*/ 274145 w 1166192"/>
              <a:gd name="connsiteY1" fmla="*/ 0 h 1096580"/>
              <a:gd name="connsiteX2" fmla="*/ 892047 w 1166192"/>
              <a:gd name="connsiteY2" fmla="*/ 0 h 1096580"/>
              <a:gd name="connsiteX3" fmla="*/ 1166192 w 1166192"/>
              <a:gd name="connsiteY3" fmla="*/ 548290 h 1096580"/>
              <a:gd name="connsiteX4" fmla="*/ 892047 w 1166192"/>
              <a:gd name="connsiteY4" fmla="*/ 1096580 h 1096580"/>
              <a:gd name="connsiteX5" fmla="*/ 419919 w 1166192"/>
              <a:gd name="connsiteY5" fmla="*/ 937554 h 1096580"/>
              <a:gd name="connsiteX6" fmla="*/ 0 w 1166192"/>
              <a:gd name="connsiteY6" fmla="*/ 548290 h 1096580"/>
              <a:gd name="connsiteX0" fmla="*/ 0 w 1166192"/>
              <a:gd name="connsiteY0" fmla="*/ 548290 h 1056823"/>
              <a:gd name="connsiteX1" fmla="*/ 274145 w 1166192"/>
              <a:gd name="connsiteY1" fmla="*/ 0 h 1056823"/>
              <a:gd name="connsiteX2" fmla="*/ 892047 w 1166192"/>
              <a:gd name="connsiteY2" fmla="*/ 0 h 1056823"/>
              <a:gd name="connsiteX3" fmla="*/ 1166192 w 1166192"/>
              <a:gd name="connsiteY3" fmla="*/ 548290 h 1056823"/>
              <a:gd name="connsiteX4" fmla="*/ 945056 w 1166192"/>
              <a:gd name="connsiteY4" fmla="*/ 1056823 h 1056823"/>
              <a:gd name="connsiteX5" fmla="*/ 419919 w 1166192"/>
              <a:gd name="connsiteY5" fmla="*/ 937554 h 1056823"/>
              <a:gd name="connsiteX6" fmla="*/ 0 w 1166192"/>
              <a:gd name="connsiteY6" fmla="*/ 548290 h 1056823"/>
              <a:gd name="connsiteX0" fmla="*/ 0 w 1166192"/>
              <a:gd name="connsiteY0" fmla="*/ 548290 h 1056823"/>
              <a:gd name="connsiteX1" fmla="*/ 274145 w 1166192"/>
              <a:gd name="connsiteY1" fmla="*/ 0 h 1056823"/>
              <a:gd name="connsiteX2" fmla="*/ 892047 w 1166192"/>
              <a:gd name="connsiteY2" fmla="*/ 0 h 1056823"/>
              <a:gd name="connsiteX3" fmla="*/ 1166192 w 1166192"/>
              <a:gd name="connsiteY3" fmla="*/ 548290 h 1056823"/>
              <a:gd name="connsiteX4" fmla="*/ 945056 w 1166192"/>
              <a:gd name="connsiteY4" fmla="*/ 1056823 h 1056823"/>
              <a:gd name="connsiteX5" fmla="*/ 260893 w 1166192"/>
              <a:gd name="connsiteY5" fmla="*/ 990563 h 1056823"/>
              <a:gd name="connsiteX6" fmla="*/ 0 w 1166192"/>
              <a:gd name="connsiteY6" fmla="*/ 548290 h 1056823"/>
              <a:gd name="connsiteX0" fmla="*/ 0 w 980662"/>
              <a:gd name="connsiteY0" fmla="*/ 561542 h 1056823"/>
              <a:gd name="connsiteX1" fmla="*/ 88615 w 980662"/>
              <a:gd name="connsiteY1" fmla="*/ 0 h 1056823"/>
              <a:gd name="connsiteX2" fmla="*/ 706517 w 980662"/>
              <a:gd name="connsiteY2" fmla="*/ 0 h 1056823"/>
              <a:gd name="connsiteX3" fmla="*/ 980662 w 980662"/>
              <a:gd name="connsiteY3" fmla="*/ 548290 h 1056823"/>
              <a:gd name="connsiteX4" fmla="*/ 759526 w 980662"/>
              <a:gd name="connsiteY4" fmla="*/ 1056823 h 1056823"/>
              <a:gd name="connsiteX5" fmla="*/ 75363 w 980662"/>
              <a:gd name="connsiteY5" fmla="*/ 990563 h 1056823"/>
              <a:gd name="connsiteX6" fmla="*/ 0 w 980662"/>
              <a:gd name="connsiteY6" fmla="*/ 561542 h 1056823"/>
              <a:gd name="connsiteX0" fmla="*/ 0 w 912867"/>
              <a:gd name="connsiteY0" fmla="*/ 535038 h 1056823"/>
              <a:gd name="connsiteX1" fmla="*/ 20820 w 912867"/>
              <a:gd name="connsiteY1" fmla="*/ 0 h 1056823"/>
              <a:gd name="connsiteX2" fmla="*/ 638722 w 912867"/>
              <a:gd name="connsiteY2" fmla="*/ 0 h 1056823"/>
              <a:gd name="connsiteX3" fmla="*/ 912867 w 912867"/>
              <a:gd name="connsiteY3" fmla="*/ 548290 h 1056823"/>
              <a:gd name="connsiteX4" fmla="*/ 691731 w 912867"/>
              <a:gd name="connsiteY4" fmla="*/ 1056823 h 1056823"/>
              <a:gd name="connsiteX5" fmla="*/ 7568 w 912867"/>
              <a:gd name="connsiteY5" fmla="*/ 990563 h 1056823"/>
              <a:gd name="connsiteX6" fmla="*/ 0 w 912867"/>
              <a:gd name="connsiteY6" fmla="*/ 535038 h 1056823"/>
              <a:gd name="connsiteX0" fmla="*/ 0 w 912867"/>
              <a:gd name="connsiteY0" fmla="*/ 535038 h 1003814"/>
              <a:gd name="connsiteX1" fmla="*/ 20820 w 912867"/>
              <a:gd name="connsiteY1" fmla="*/ 0 h 1003814"/>
              <a:gd name="connsiteX2" fmla="*/ 638722 w 912867"/>
              <a:gd name="connsiteY2" fmla="*/ 0 h 1003814"/>
              <a:gd name="connsiteX3" fmla="*/ 912867 w 912867"/>
              <a:gd name="connsiteY3" fmla="*/ 548290 h 1003814"/>
              <a:gd name="connsiteX4" fmla="*/ 773086 w 912867"/>
              <a:gd name="connsiteY4" fmla="*/ 1003814 h 1003814"/>
              <a:gd name="connsiteX5" fmla="*/ 7568 w 912867"/>
              <a:gd name="connsiteY5" fmla="*/ 990563 h 1003814"/>
              <a:gd name="connsiteX6" fmla="*/ 0 w 912867"/>
              <a:gd name="connsiteY6" fmla="*/ 535038 h 1003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2867" h="1003814">
                <a:moveTo>
                  <a:pt x="0" y="535038"/>
                </a:moveTo>
                <a:lnTo>
                  <a:pt x="20820" y="0"/>
                </a:lnTo>
                <a:lnTo>
                  <a:pt x="638722" y="0"/>
                </a:lnTo>
                <a:lnTo>
                  <a:pt x="912867" y="548290"/>
                </a:lnTo>
                <a:lnTo>
                  <a:pt x="773086" y="1003814"/>
                </a:lnTo>
                <a:lnTo>
                  <a:pt x="7568" y="990563"/>
                </a:lnTo>
                <a:lnTo>
                  <a:pt x="0" y="53503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76200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AF9A7C4-820E-4098-8896-15015F49D164}"/>
              </a:ext>
            </a:extLst>
          </p:cNvPr>
          <p:cNvSpPr/>
          <p:nvPr/>
        </p:nvSpPr>
        <p:spPr>
          <a:xfrm>
            <a:off x="-56321" y="66261"/>
            <a:ext cx="801756" cy="79513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783C8B-A8B4-471E-9120-BDF11BAF4E53}"/>
              </a:ext>
            </a:extLst>
          </p:cNvPr>
          <p:cNvSpPr txBox="1"/>
          <p:nvPr/>
        </p:nvSpPr>
        <p:spPr>
          <a:xfrm>
            <a:off x="481549" y="1868556"/>
            <a:ext cx="583973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Multi-OS &amp; Multi-lingual Support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Implement social platform to share images of experiences with friends and followers.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Feature to direct message vendors via the application.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Enable wallet and feature to pay via UPI interfaces.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Feature to track customer demand in areas via maps.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98243873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8124E3-959F-46EA-AEB8-C2E308F314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11</a:t>
            </a:fld>
            <a:endParaRPr lang="en-US" noProof="0" dirty="0"/>
          </a:p>
        </p:txBody>
      </p:sp>
      <p:pic>
        <p:nvPicPr>
          <p:cNvPr id="4" name="WhatsApp Video 2022-04-26 at 9.50.38 AM">
            <a:hlinkClick r:id="" action="ppaction://media"/>
            <a:extLst>
              <a:ext uri="{FF2B5EF4-FFF2-40B4-BE49-F238E27FC236}">
                <a16:creationId xmlns:a16="http://schemas.microsoft.com/office/drawing/2014/main" id="{F444AB49-F4BB-47C8-B9BD-4D1855A71D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2226" y="632487"/>
            <a:ext cx="9987547" cy="55930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23713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767763" y="3588535"/>
            <a:ext cx="3863221" cy="720000"/>
          </a:xfrm>
        </p:spPr>
        <p:txBody>
          <a:bodyPr/>
          <a:lstStyle/>
          <a:p>
            <a:pPr algn="ctr"/>
            <a:r>
              <a:rPr lang="en-US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GROUP MEMBERS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61DAB-3A3E-48FC-9143-482C63BB1C0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5253" y="387832"/>
            <a:ext cx="3437633" cy="685594"/>
          </a:xfrm>
        </p:spPr>
        <p:txBody>
          <a:bodyPr/>
          <a:lstStyle/>
          <a:p>
            <a:pPr marL="0" indent="0">
              <a:buNone/>
            </a:pPr>
            <a:r>
              <a:rPr lang="en-US" sz="4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GROUP NO. 2</a:t>
            </a:r>
          </a:p>
        </p:txBody>
      </p:sp>
      <p:graphicFrame>
        <p:nvGraphicFramePr>
          <p:cNvPr id="11" name="Table 12">
            <a:extLst>
              <a:ext uri="{FF2B5EF4-FFF2-40B4-BE49-F238E27FC236}">
                <a16:creationId xmlns:a16="http://schemas.microsoft.com/office/drawing/2014/main" id="{61B3A4FE-2334-4A84-9772-00C3A916AE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044905"/>
              </p:ext>
            </p:extLst>
          </p:nvPr>
        </p:nvGraphicFramePr>
        <p:xfrm>
          <a:off x="445253" y="1301191"/>
          <a:ext cx="5094156" cy="51689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94156">
                  <a:extLst>
                    <a:ext uri="{9D8B030D-6E8A-4147-A177-3AD203B41FA5}">
                      <a16:colId xmlns:a16="http://schemas.microsoft.com/office/drawing/2014/main" val="3951798235"/>
                    </a:ext>
                  </a:extLst>
                </a:gridCol>
              </a:tblGrid>
              <a:tr h="172299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                 19410 – Hatim </a:t>
                      </a:r>
                      <a:r>
                        <a:rPr lang="en-US" dirty="0" err="1">
                          <a:latin typeface="Century Gothic" panose="020B0502020202020204" pitchFamily="34" charset="0"/>
                        </a:rPr>
                        <a:t>Mullajiwala</a:t>
                      </a:r>
                      <a:r>
                        <a:rPr lang="en-US" dirty="0">
                          <a:latin typeface="Century Gothic" panose="020B0502020202020204" pitchFamily="34" charset="0"/>
                        </a:rPr>
                        <a:t>  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623339"/>
                  </a:ext>
                </a:extLst>
              </a:tr>
              <a:tr h="172299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             19403 – Habban Bhoira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359784"/>
                  </a:ext>
                </a:extLst>
              </a:tr>
              <a:tr h="172299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            19409 – Glen Dsouza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955102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9F9ADC1-F5B4-4EBC-936A-8827DC92A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39" y="4852812"/>
            <a:ext cx="1395751" cy="1407994"/>
          </a:xfrm>
          <a:prstGeom prst="flowChartConnector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F5617A-9AB3-4BD8-9078-0F03F5922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39" y="1488823"/>
            <a:ext cx="1395750" cy="1332326"/>
          </a:xfrm>
          <a:prstGeom prst="flowChartConnector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5CD20A-BE55-4609-A04B-2FB8D3BB42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2513"/>
          <a:stretch/>
        </p:blipFill>
        <p:spPr>
          <a:xfrm rot="5400000">
            <a:off x="529793" y="3152151"/>
            <a:ext cx="1479443" cy="1466349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96828209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Thailand street food Royalty Free Vector Image">
            <a:extLst>
              <a:ext uri="{FF2B5EF4-FFF2-40B4-BE49-F238E27FC236}">
                <a16:creationId xmlns:a16="http://schemas.microsoft.com/office/drawing/2014/main" id="{C1EB03CA-5977-482E-A6DA-61186459D8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20"/>
          <a:stretch/>
        </p:blipFill>
        <p:spPr bwMode="auto">
          <a:xfrm>
            <a:off x="0" y="-1534161"/>
            <a:ext cx="12192000" cy="851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649;p23">
            <a:extLst>
              <a:ext uri="{FF2B5EF4-FFF2-40B4-BE49-F238E27FC236}">
                <a16:creationId xmlns:a16="http://schemas.microsoft.com/office/drawing/2014/main" id="{1E3B58FE-6E7F-4DF1-9133-620904F06C50}"/>
              </a:ext>
            </a:extLst>
          </p:cNvPr>
          <p:cNvSpPr txBox="1">
            <a:spLocks/>
          </p:cNvSpPr>
          <p:nvPr/>
        </p:nvSpPr>
        <p:spPr>
          <a:xfrm>
            <a:off x="530089" y="5592457"/>
            <a:ext cx="11489635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94B5"/>
              </a:buClr>
              <a:buSzPts val="3400"/>
              <a:buFont typeface="Amatic SC"/>
              <a:buNone/>
              <a:tabLst/>
              <a:defRPr/>
            </a:pPr>
            <a:r>
              <a:rPr kumimoji="0" lang="en-IN" sz="60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Bauhaus 93" panose="04030905020B02020C02" pitchFamily="82" charset="0"/>
                <a:sym typeface="Amatic SC"/>
              </a:rPr>
              <a:t>INTRODUCTION TO </a:t>
            </a:r>
            <a:r>
              <a:rPr lang="en-IN" sz="6000" kern="0" dirty="0">
                <a:solidFill>
                  <a:srgbClr val="7030A0"/>
                </a:solidFill>
                <a:latin typeface="Bauhaus 93" panose="04030905020B02020C02" pitchFamily="82" charset="0"/>
              </a:rPr>
              <a:t>VENDORLINK</a:t>
            </a:r>
            <a:endParaRPr kumimoji="0" lang="en-IN" sz="60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19915160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BA08C-A820-4E39-8BD7-E5172F416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93" name="Google Shape;1593;p16"/>
          <p:cNvSpPr txBox="1">
            <a:spLocks noGrp="1"/>
          </p:cNvSpPr>
          <p:nvPr>
            <p:ph type="ctrTitle"/>
          </p:nvPr>
        </p:nvSpPr>
        <p:spPr>
          <a:xfrm>
            <a:off x="1398816" y="1885163"/>
            <a:ext cx="6194800" cy="841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IN" sz="8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endParaRPr sz="8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94" name="Google Shape;1594;p16"/>
          <p:cNvSpPr txBox="1">
            <a:spLocks noGrp="1"/>
          </p:cNvSpPr>
          <p:nvPr>
            <p:ph type="subTitle" idx="1"/>
          </p:nvPr>
        </p:nvSpPr>
        <p:spPr>
          <a:xfrm>
            <a:off x="1398816" y="2899508"/>
            <a:ext cx="6194800" cy="51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Aft>
                <a:spcPts val="1067"/>
              </a:spcAft>
            </a:pPr>
            <a:r>
              <a:rPr lang="en-IN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IS THIS APPLICATION IMPORTANT</a:t>
            </a:r>
            <a:endParaRPr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Ice Cream Van - Ice Cream Truck Png - Free Transparent PNG Clipart Images  Download">
            <a:extLst>
              <a:ext uri="{FF2B5EF4-FFF2-40B4-BE49-F238E27FC236}">
                <a16:creationId xmlns:a16="http://schemas.microsoft.com/office/drawing/2014/main" id="{8CAD944C-ED0D-40EF-B9CB-486696A44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437" b="89907" l="10000" r="90000">
                        <a14:foregroundMark x1="55595" y1="7437" x2="55595" y2="7437"/>
                        <a14:foregroundMark x1="11667" y1="87782" x2="11667" y2="877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552" y="4596547"/>
            <a:ext cx="2636008" cy="236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blem PNG Images | Vector and PSD Files | Free Download on Pngtree">
            <a:extLst>
              <a:ext uri="{FF2B5EF4-FFF2-40B4-BE49-F238E27FC236}">
                <a16:creationId xmlns:a16="http://schemas.microsoft.com/office/drawing/2014/main" id="{E174F857-D1CF-4035-8A3D-080DD25A7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3889" l="10000" r="90000">
                        <a14:foregroundMark x1="41667" y1="17222" x2="41667" y2="17222"/>
                        <a14:foregroundMark x1="47222" y1="21389" x2="47222" y2="21389"/>
                        <a14:foregroundMark x1="50000" y1="23889" x2="50000" y2="23889"/>
                        <a14:foregroundMark x1="51944" y1="26667" x2="51944" y2="26667"/>
                        <a14:foregroundMark x1="55833" y1="92500" x2="55833" y2="92500"/>
                        <a14:foregroundMark x1="66667" y1="93611" x2="66667" y2="93611"/>
                        <a14:foregroundMark x1="54722" y1="93889" x2="54722" y2="93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73" y="4554100"/>
            <a:ext cx="2405500" cy="24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ave Time And Effort With In House Digital Printing - Pink Clock Icon Png -  Free Transparent PNG Clipart Images Download">
            <a:extLst>
              <a:ext uri="{FF2B5EF4-FFF2-40B4-BE49-F238E27FC236}">
                <a16:creationId xmlns:a16="http://schemas.microsoft.com/office/drawing/2014/main" id="{A3FFBF13-55CB-443E-88F9-28C9394C44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50714" y1="49892" x2="50714" y2="49892"/>
                        <a14:foregroundMark x1="67143" y1="75810" x2="67143" y2="75810"/>
                        <a14:foregroundMark x1="71310" y1="87041" x2="71310" y2="87041"/>
                        <a14:foregroundMark x1="71905" y1="81425" x2="71905" y2="81425"/>
                        <a14:foregroundMark x1="71310" y1="75810" x2="71310" y2="75810"/>
                        <a14:foregroundMark x1="70952" y1="71706" x2="70952" y2="71706"/>
                        <a14:foregroundMark x1="68452" y1="63499" x2="68452" y2="63499"/>
                        <a14:foregroundMark x1="66786" y1="56156" x2="66786" y2="56156"/>
                        <a14:foregroundMark x1="60714" y1="70410" x2="60714" y2="70410"/>
                        <a14:foregroundMark x1="70238" y1="60907" x2="70238" y2="60907"/>
                        <a14:foregroundMark x1="54643" y1="18359" x2="54643" y2="183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593" r="24401"/>
          <a:stretch/>
        </p:blipFill>
        <p:spPr bwMode="auto">
          <a:xfrm>
            <a:off x="10394066" y="203577"/>
            <a:ext cx="1474469" cy="162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ocation PNG Images | Vector and PSD Files | Free Download on Pngtree">
            <a:extLst>
              <a:ext uri="{FF2B5EF4-FFF2-40B4-BE49-F238E27FC236}">
                <a16:creationId xmlns:a16="http://schemas.microsoft.com/office/drawing/2014/main" id="{2B6F396F-313C-4143-9E06-0B19F495E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8333">
                        <a14:foregroundMark x1="36944" y1="83611" x2="36944" y2="83611"/>
                        <a14:foregroundMark x1="98333" y1="16389" x2="98333" y2="16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146" y="5909173"/>
            <a:ext cx="1050427" cy="105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6F6BA1-3684-42C4-87CD-039D5F6B4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00" y="325983"/>
            <a:ext cx="11329200" cy="432000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BLOCK DIAGRAM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41354D2-F92B-4177-9B41-FD99E3AE3B0D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2"/>
          <a:stretch/>
        </p:blipFill>
        <p:spPr bwMode="auto">
          <a:xfrm>
            <a:off x="1676399" y="965688"/>
            <a:ext cx="8839201" cy="53821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59292585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6F6BA1-3684-42C4-87CD-039D5F6B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SYSTEM ARCHITECTURE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396" y="1042066"/>
            <a:ext cx="8189248" cy="53839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2506529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34000">
              <a:srgbClr val="FFFF99"/>
            </a:gs>
            <a:gs pos="68000">
              <a:srgbClr val="FFFF66"/>
            </a:gs>
            <a:gs pos="100000">
              <a:srgbClr val="FFFF00"/>
            </a:gs>
          </a:gsLst>
          <a:lin ang="5400000" scaled="1"/>
        </a:gradFill>
        <a:effectLst/>
      </p:bgPr>
    </p:bg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0070311-6BA5-4500-92C8-5CAE7136CA60}"/>
              </a:ext>
            </a:extLst>
          </p:cNvPr>
          <p:cNvSpPr/>
          <p:nvPr/>
        </p:nvSpPr>
        <p:spPr>
          <a:xfrm>
            <a:off x="-98473" y="0"/>
            <a:ext cx="12290474" cy="6858000"/>
          </a:xfrm>
          <a:prstGeom prst="rect">
            <a:avLst/>
          </a:prstGeom>
          <a:gradFill flip="none" rotWithShape="1">
            <a:gsLst>
              <a:gs pos="79500">
                <a:schemeClr val="accent1">
                  <a:lumMod val="60000"/>
                  <a:lumOff val="40000"/>
                </a:schemeClr>
              </a:gs>
              <a:gs pos="59000">
                <a:schemeClr val="accent2">
                  <a:lumMod val="40000"/>
                  <a:lumOff val="60000"/>
                </a:schemeClr>
              </a:gs>
              <a:gs pos="18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625" name="Google Shape;1625;p20"/>
          <p:cNvSpPr txBox="1">
            <a:spLocks noGrp="1"/>
          </p:cNvSpPr>
          <p:nvPr>
            <p:ph type="title"/>
          </p:nvPr>
        </p:nvSpPr>
        <p:spPr>
          <a:xfrm>
            <a:off x="2175200" y="1568700"/>
            <a:ext cx="7546800" cy="282696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-IN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WORKING &amp; FEATURES OF THE APPLICATION </a:t>
            </a:r>
            <a:endParaRPr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C68419-9E0C-49F0-B1B5-39CEA11E3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50102" y="1087788"/>
            <a:ext cx="450734" cy="480912"/>
          </a:xfrm>
          <a:prstGeom prst="rect">
            <a:avLst/>
          </a:prstGeom>
        </p:spPr>
      </p:pic>
      <p:pic>
        <p:nvPicPr>
          <p:cNvPr id="3078" name="Picture 6" descr="Aims png images | PNGWing">
            <a:extLst>
              <a:ext uri="{FF2B5EF4-FFF2-40B4-BE49-F238E27FC236}">
                <a16:creationId xmlns:a16="http://schemas.microsoft.com/office/drawing/2014/main" id="{08B11B7E-A894-41CD-8CA6-30AE59D6C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10" b="89362" l="5556" r="97500">
                        <a14:foregroundMark x1="57778" y1="25177" x2="57778" y2="25177"/>
                        <a14:foregroundMark x1="60000" y1="24113" x2="60000" y2="24113"/>
                        <a14:foregroundMark x1="57222" y1="29787" x2="57222" y2="29787"/>
                        <a14:foregroundMark x1="41389" y1="32979" x2="41389" y2="32979"/>
                        <a14:foregroundMark x1="26389" y1="20567" x2="26389" y2="20567"/>
                        <a14:foregroundMark x1="45000" y1="7447" x2="45000" y2="7447"/>
                        <a14:foregroundMark x1="26944" y1="12411" x2="26944" y2="12411"/>
                        <a14:foregroundMark x1="41667" y1="14894" x2="41667" y2="14894"/>
                        <a14:foregroundMark x1="27500" y1="41844" x2="27500" y2="41844"/>
                        <a14:foregroundMark x1="5833" y1="41844" x2="5833" y2="41844"/>
                        <a14:foregroundMark x1="21111" y1="67376" x2="21111" y2="67376"/>
                        <a14:foregroundMark x1="75278" y1="42199" x2="75278" y2="42199"/>
                        <a14:foregroundMark x1="84167" y1="26596" x2="84167" y2="26596"/>
                        <a14:foregroundMark x1="92222" y1="46099" x2="92222" y2="46099"/>
                        <a14:foregroundMark x1="83611" y1="62057" x2="83611" y2="62057"/>
                        <a14:foregroundMark x1="97500" y1="48582" x2="97500" y2="48582"/>
                        <a14:foregroundMark x1="81111" y1="60638" x2="81111" y2="60638"/>
                        <a14:foregroundMark x1="70556" y1="46099" x2="70556" y2="46099"/>
                        <a14:foregroundMark x1="61667" y1="30851" x2="61667" y2="30851"/>
                        <a14:foregroundMark x1="38889" y1="30142" x2="38889" y2="30142"/>
                        <a14:foregroundMark x1="35833" y1="30142" x2="35833" y2="30142"/>
                        <a14:foregroundMark x1="12778" y1="47872" x2="12778" y2="47872"/>
                        <a14:foregroundMark x1="21111" y1="69504" x2="21111" y2="69504"/>
                        <a14:foregroundMark x1="25000" y1="48936" x2="25000" y2="48936"/>
                        <a14:foregroundMark x1="80556" y1="70922" x2="80556" y2="70922"/>
                        <a14:foregroundMark x1="41111" y1="8511" x2="41111" y2="8511"/>
                        <a14:foregroundMark x1="42500" y1="4610" x2="42500" y2="4610"/>
                        <a14:foregroundMark x1="41389" y1="9574" x2="41389" y2="9574"/>
                        <a14:foregroundMark x1="42222" y1="9929" x2="42222" y2="9929"/>
                        <a14:foregroundMark x1="44167" y1="11702" x2="44167" y2="117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731" y="88294"/>
            <a:ext cx="2997269" cy="234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8DE31F-73F2-467E-A48A-264AF73C2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102" y="306563"/>
            <a:ext cx="1911321" cy="19113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345E8A-50DD-44A4-A193-C79597CF71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98473" y="6150718"/>
            <a:ext cx="12290473" cy="5562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7EE0F1-D05F-4DC9-B557-5B266A1E9B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177" y="5249102"/>
            <a:ext cx="1042220" cy="10422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ADB869-8B8F-4CC1-A4B6-B3B25F9F5C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66335" y="4985173"/>
            <a:ext cx="1570078" cy="15700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8ABF561-05B4-4BC4-A196-8F513DC7E0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07939" y="5134810"/>
            <a:ext cx="1156512" cy="11565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4277FD0-C9CA-4631-A8C0-022555DD2C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03270" y="5093492"/>
            <a:ext cx="1218730" cy="11565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C6D8A41-A76D-4A8A-812D-1C03B0F048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2294875" y="5184018"/>
            <a:ext cx="619716" cy="115651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6F6BA1-3684-42C4-87CD-039D5F6B4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628174"/>
          </a:xfrm>
        </p:spPr>
        <p:txBody>
          <a:bodyPr/>
          <a:lstStyle/>
          <a:p>
            <a:pPr algn="ctr"/>
            <a:r>
              <a:rPr lang="en-US" sz="6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ADVANTAGES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26B982-4CD8-491A-BFB3-6F7F5523B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122" y="1709530"/>
            <a:ext cx="10522226" cy="448172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Quick access through app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Expand the reach of vendor/hawker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Being Hyperlocal will save time of customer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Customer can check credibility of hawker/vendor through reviews &amp; ratings.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Vendor has access to feedbacks from customer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Customer will be notified on arrival of vendor in customer’s vicinity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The customer can access vendor/hawkers contact information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Customer can physically visit vendor and examine the product before buying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786C11-5DB3-43ED-B3D9-D4F8C27CA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167" y="219965"/>
            <a:ext cx="934111" cy="11669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857BCA-DE20-4BE8-A2E3-1BE5BADB7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30800" y="162614"/>
            <a:ext cx="934110" cy="116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97808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6F6BA1-3684-42C4-87CD-039D5F6B4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628174"/>
          </a:xfrm>
        </p:spPr>
        <p:txBody>
          <a:bodyPr/>
          <a:lstStyle/>
          <a:p>
            <a:pPr algn="ctr"/>
            <a:r>
              <a:rPr lang="en-US" sz="6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LIMITATION &amp; DIS-ADVANTAGES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6DEDDE9-09FD-4F38-B1FB-0F1D6F353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122" y="2040834"/>
            <a:ext cx="10522226" cy="4150415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Necessarily requires a smartphone.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Application not supported on IOS mobile OS.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Non-English speaking user might face problems while using the application as the content and reviews would be available only in English.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For live Tracking, constant access to internet &amp; GPS connectivity is required.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60ADA0-CC29-490D-8D97-6EB07106E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7171" y="107752"/>
            <a:ext cx="1205414" cy="14029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1D988C-9D72-4666-8652-A3496435B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39415" y="107752"/>
            <a:ext cx="1205414" cy="140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31055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6835393_Blue spheres pitch deck_RVA_v5" id="{B31999E4-CF41-4147-9146-E7AA12BD45BB}" vid="{47A86861-C4F7-4F19-9461-7399990DDE51}"/>
    </a:ext>
  </a:extLst>
</a:theme>
</file>

<file path=ppt/theme/theme2.xml><?xml version="1.0" encoding="utf-8"?>
<a:theme xmlns:a="http://schemas.openxmlformats.org/drawingml/2006/main" name="1_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6835393_Blue spheres pitch deck_RVA_v5" id="{B31999E4-CF41-4147-9146-E7AA12BD45BB}" vid="{47A86861-C4F7-4F19-9461-7399990DDE5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7392B02-48CE-4E37-9DE8-753DC8DEBC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247F30-5811-40C0-99EC-CF53200590BE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5E72E99-0076-433E-AD3A-575A11FAB73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233</Words>
  <Application>Microsoft Office PowerPoint</Application>
  <PresentationFormat>Widescreen</PresentationFormat>
  <Paragraphs>41</Paragraphs>
  <Slides>11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Amatic SC</vt:lpstr>
      <vt:lpstr>Arial</vt:lpstr>
      <vt:lpstr>Bauhaus 93</vt:lpstr>
      <vt:lpstr>Berlin Sans FB</vt:lpstr>
      <vt:lpstr>Calibri</vt:lpstr>
      <vt:lpstr>Century Gothic</vt:lpstr>
      <vt:lpstr>Corbel</vt:lpstr>
      <vt:lpstr>Tw Cen MT Condensed Extra Bold</vt:lpstr>
      <vt:lpstr>Wingdings</vt:lpstr>
      <vt:lpstr>Office Theme</vt:lpstr>
      <vt:lpstr>1_Office Theme</vt:lpstr>
      <vt:lpstr>VendorLink   Connecting Customers to Street Vendors</vt:lpstr>
      <vt:lpstr>GROUP MEMBERS</vt:lpstr>
      <vt:lpstr>PowerPoint Presentation</vt:lpstr>
      <vt:lpstr>Problem Statement</vt:lpstr>
      <vt:lpstr>BLOCK DIAGRAM</vt:lpstr>
      <vt:lpstr>SYSTEM ARCHITECTURE</vt:lpstr>
      <vt:lpstr>WORKING &amp; FEATURES OF THE APPLICATION </vt:lpstr>
      <vt:lpstr>ADVANTAGES</vt:lpstr>
      <vt:lpstr>LIMITATION &amp; DIS-ADVANTAGES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2022-01-11T12:04:21Z</dcterms:created>
  <dcterms:modified xsi:type="dcterms:W3CDTF">2023-03-23T18:24:57Z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